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6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907C4-AF6C-7049-BA31-3208496CA7D1}" type="datetimeFigureOut">
              <a:rPr lang="en-US" smtClean="0"/>
              <a:t>3/27/15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126DF-8BED-B545-9662-7479E83F133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9559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907C4-AF6C-7049-BA31-3208496CA7D1}" type="datetimeFigureOut">
              <a:rPr lang="en-US" smtClean="0"/>
              <a:t>3/27/15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126DF-8BED-B545-9662-7479E83F133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729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907C4-AF6C-7049-BA31-3208496CA7D1}" type="datetimeFigureOut">
              <a:rPr lang="en-US" smtClean="0"/>
              <a:t>3/27/15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126DF-8BED-B545-9662-7479E83F133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4828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907C4-AF6C-7049-BA31-3208496CA7D1}" type="datetimeFigureOut">
              <a:rPr lang="en-US" smtClean="0"/>
              <a:t>3/27/15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126DF-8BED-B545-9662-7479E83F133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6669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907C4-AF6C-7049-BA31-3208496CA7D1}" type="datetimeFigureOut">
              <a:rPr lang="en-US" smtClean="0"/>
              <a:t>3/27/15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126DF-8BED-B545-9662-7479E83F133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406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907C4-AF6C-7049-BA31-3208496CA7D1}" type="datetimeFigureOut">
              <a:rPr lang="en-US" smtClean="0"/>
              <a:t>3/27/15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126DF-8BED-B545-9662-7479E83F133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676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907C4-AF6C-7049-BA31-3208496CA7D1}" type="datetimeFigureOut">
              <a:rPr lang="en-US" smtClean="0"/>
              <a:t>3/27/15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126DF-8BED-B545-9662-7479E83F133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1741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907C4-AF6C-7049-BA31-3208496CA7D1}" type="datetimeFigureOut">
              <a:rPr lang="en-US" smtClean="0"/>
              <a:t>3/27/15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126DF-8BED-B545-9662-7479E83F133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3119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907C4-AF6C-7049-BA31-3208496CA7D1}" type="datetimeFigureOut">
              <a:rPr lang="en-US" smtClean="0"/>
              <a:t>3/27/15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126DF-8BED-B545-9662-7479E83F133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9300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907C4-AF6C-7049-BA31-3208496CA7D1}" type="datetimeFigureOut">
              <a:rPr lang="en-US" smtClean="0"/>
              <a:t>3/27/15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126DF-8BED-B545-9662-7479E83F133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5135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907C4-AF6C-7049-BA31-3208496CA7D1}" type="datetimeFigureOut">
              <a:rPr lang="en-US" smtClean="0"/>
              <a:t>3/27/15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126DF-8BED-B545-9662-7479E83F133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6198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907C4-AF6C-7049-BA31-3208496CA7D1}" type="datetimeFigureOut">
              <a:rPr lang="en-US" smtClean="0"/>
              <a:t>3/27/15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126DF-8BED-B545-9662-7479E83F133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250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396" y="387019"/>
            <a:ext cx="7772400" cy="1470025"/>
          </a:xfrm>
        </p:spPr>
        <p:txBody>
          <a:bodyPr/>
          <a:lstStyle/>
          <a:p>
            <a:r>
              <a:rPr lang="fr-FR" dirty="0" smtClean="0"/>
              <a:t>HONESTY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5333" y="1515566"/>
            <a:ext cx="6400800" cy="682956"/>
          </a:xfrm>
        </p:spPr>
        <p:txBody>
          <a:bodyPr/>
          <a:lstStyle/>
          <a:p>
            <a:r>
              <a:rPr lang="fr-FR" dirty="0" err="1" smtClean="0">
                <a:solidFill>
                  <a:schemeClr val="tx1"/>
                </a:solidFill>
              </a:rPr>
              <a:t>Always</a:t>
            </a:r>
            <a:r>
              <a:rPr lang="fr-FR" dirty="0" smtClean="0">
                <a:solidFill>
                  <a:schemeClr val="tx1"/>
                </a:solidFill>
              </a:rPr>
              <a:t> the best </a:t>
            </a:r>
            <a:r>
              <a:rPr lang="fr-FR" dirty="0" err="1" smtClean="0">
                <a:solidFill>
                  <a:schemeClr val="tx1"/>
                </a:solidFill>
              </a:rPr>
              <a:t>policy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949" y="2485474"/>
            <a:ext cx="3756911" cy="364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902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396" y="372164"/>
            <a:ext cx="7772400" cy="1128548"/>
          </a:xfrm>
        </p:spPr>
        <p:txBody>
          <a:bodyPr/>
          <a:lstStyle/>
          <a:p>
            <a:r>
              <a:rPr lang="fr-FR" dirty="0" smtClean="0"/>
              <a:t>HONESTY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0635" y="1328402"/>
            <a:ext cx="7817991" cy="4780101"/>
          </a:xfrm>
        </p:spPr>
        <p:txBody>
          <a:bodyPr>
            <a:normAutofit/>
          </a:bodyPr>
          <a:lstStyle/>
          <a:p>
            <a:pPr algn="l"/>
            <a:r>
              <a:rPr lang="fr-FR" sz="2400" dirty="0" smtClean="0">
                <a:solidFill>
                  <a:schemeClr val="tx1"/>
                </a:solidFill>
              </a:rPr>
              <a:t>Of course, </a:t>
            </a:r>
            <a:r>
              <a:rPr lang="fr-FR" sz="2400" dirty="0" err="1" smtClean="0">
                <a:solidFill>
                  <a:schemeClr val="tx1"/>
                </a:solidFill>
              </a:rPr>
              <a:t>learning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these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principles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fr-FR" sz="2400" dirty="0" err="1" smtClean="0">
                <a:solidFill>
                  <a:schemeClr val="tx1"/>
                </a:solidFill>
              </a:rPr>
              <a:t>is</a:t>
            </a:r>
            <a:r>
              <a:rPr lang="fr-FR" sz="2400" dirty="0" smtClean="0">
                <a:solidFill>
                  <a:schemeClr val="tx1"/>
                </a:solidFill>
              </a:rPr>
              <a:t> part of </a:t>
            </a:r>
            <a:r>
              <a:rPr lang="fr-FR" sz="2400" dirty="0" err="1" smtClean="0">
                <a:solidFill>
                  <a:schemeClr val="tx1"/>
                </a:solidFill>
              </a:rPr>
              <a:t>what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makes</a:t>
            </a:r>
            <a:r>
              <a:rPr lang="fr-FR" sz="2400" dirty="0" smtClean="0">
                <a:solidFill>
                  <a:schemeClr val="tx1"/>
                </a:solidFill>
              </a:rPr>
              <a:t> us </a:t>
            </a:r>
            <a:r>
              <a:rPr lang="fr-FR" sz="2400" dirty="0" smtClean="0">
                <a:solidFill>
                  <a:schemeClr val="tx1"/>
                </a:solidFill>
              </a:rPr>
              <a:t>a:</a:t>
            </a:r>
            <a:endParaRPr lang="fr-FR" sz="2400" dirty="0">
              <a:solidFill>
                <a:schemeClr val="tx1"/>
              </a:solidFill>
            </a:endParaRPr>
          </a:p>
          <a:p>
            <a:pPr algn="l"/>
            <a:r>
              <a:rPr lang="fr-FR" sz="2400" dirty="0" smtClean="0">
                <a:solidFill>
                  <a:srgbClr val="FF0000"/>
                </a:solidFill>
                <a:latin typeface="Arial Black"/>
                <a:cs typeface="Arial Black"/>
              </a:rPr>
              <a:t>« KNIGHT IN TRAINING »</a:t>
            </a:r>
          </a:p>
          <a:p>
            <a:pPr algn="l"/>
            <a:endParaRPr lang="fr-FR" sz="2400" dirty="0">
              <a:solidFill>
                <a:schemeClr val="tx1"/>
              </a:solidFill>
            </a:endParaRPr>
          </a:p>
          <a:p>
            <a:pPr algn="l"/>
            <a:r>
              <a:rPr lang="fr-FR" sz="2400" i="1" dirty="0" err="1" smtClean="0">
                <a:solidFill>
                  <a:schemeClr val="tx1"/>
                </a:solidFill>
              </a:rPr>
              <a:t>Some</a:t>
            </a:r>
            <a:r>
              <a:rPr lang="fr-FR" sz="2400" i="1" dirty="0" smtClean="0">
                <a:solidFill>
                  <a:schemeClr val="tx1"/>
                </a:solidFill>
              </a:rPr>
              <a:t> </a:t>
            </a:r>
            <a:r>
              <a:rPr lang="fr-FR" sz="2400" i="1" dirty="0" err="1" smtClean="0">
                <a:solidFill>
                  <a:schemeClr val="tx1"/>
                </a:solidFill>
              </a:rPr>
              <a:t>further</a:t>
            </a:r>
            <a:r>
              <a:rPr lang="fr-FR" sz="2400" i="1" dirty="0" smtClean="0">
                <a:solidFill>
                  <a:schemeClr val="tx1"/>
                </a:solidFill>
              </a:rPr>
              <a:t> </a:t>
            </a:r>
            <a:r>
              <a:rPr lang="fr-FR" sz="2400" i="1" dirty="0" err="1" smtClean="0">
                <a:solidFill>
                  <a:schemeClr val="tx1"/>
                </a:solidFill>
              </a:rPr>
              <a:t>scriptures</a:t>
            </a:r>
            <a:r>
              <a:rPr lang="fr-FR" sz="2400" i="1" dirty="0" smtClean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fr-FR" sz="2400" dirty="0" err="1" smtClean="0">
                <a:solidFill>
                  <a:schemeClr val="tx1"/>
                </a:solidFill>
              </a:rPr>
              <a:t>Ephesians</a:t>
            </a:r>
            <a:r>
              <a:rPr lang="fr-FR" sz="2400" dirty="0" smtClean="0">
                <a:solidFill>
                  <a:schemeClr val="tx1"/>
                </a:solidFill>
              </a:rPr>
              <a:t> 4:25; 28-29. </a:t>
            </a:r>
          </a:p>
          <a:p>
            <a:pPr algn="l"/>
            <a:r>
              <a:rPr lang="fr-FR" sz="2400" dirty="0" err="1" smtClean="0">
                <a:solidFill>
                  <a:schemeClr val="tx1"/>
                </a:solidFill>
              </a:rPr>
              <a:t>Proverbs</a:t>
            </a:r>
            <a:r>
              <a:rPr lang="fr-FR" sz="2400" dirty="0" smtClean="0">
                <a:solidFill>
                  <a:schemeClr val="tx1"/>
                </a:solidFill>
              </a:rPr>
              <a:t> 12:17</a:t>
            </a:r>
          </a:p>
          <a:p>
            <a:pPr algn="l"/>
            <a:r>
              <a:rPr lang="fr-FR" sz="2400" dirty="0" err="1" smtClean="0">
                <a:solidFill>
                  <a:schemeClr val="tx1"/>
                </a:solidFill>
              </a:rPr>
              <a:t>Proverbs</a:t>
            </a:r>
            <a:r>
              <a:rPr lang="fr-FR" sz="2400" dirty="0" smtClean="0">
                <a:solidFill>
                  <a:schemeClr val="tx1"/>
                </a:solidFill>
              </a:rPr>
              <a:t> 24:26</a:t>
            </a:r>
          </a:p>
          <a:p>
            <a:pPr algn="l"/>
            <a:endParaRPr lang="fr-FR" sz="2400" dirty="0">
              <a:solidFill>
                <a:schemeClr val="tx1"/>
              </a:solidFill>
            </a:endParaRPr>
          </a:p>
          <a:p>
            <a:pPr algn="l"/>
            <a:r>
              <a:rPr lang="fr-FR" sz="2400" dirty="0" err="1" smtClean="0">
                <a:solidFill>
                  <a:schemeClr val="tx1"/>
                </a:solidFill>
              </a:rPr>
              <a:t>Remember</a:t>
            </a:r>
            <a:r>
              <a:rPr lang="fr-FR" sz="2400" dirty="0" smtClean="0">
                <a:solidFill>
                  <a:schemeClr val="tx1"/>
                </a:solidFill>
              </a:rPr>
              <a:t>: </a:t>
            </a:r>
            <a:r>
              <a:rPr lang="fr-FR" sz="2400" dirty="0" err="1" smtClean="0">
                <a:solidFill>
                  <a:schemeClr val="tx1"/>
                </a:solidFill>
              </a:rPr>
              <a:t>God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is</a:t>
            </a:r>
            <a:r>
              <a:rPr lang="fr-FR" sz="2400" dirty="0" smtClean="0">
                <a:solidFill>
                  <a:schemeClr val="tx1"/>
                </a:solidFill>
              </a:rPr>
              <a:t> love, and all </a:t>
            </a:r>
            <a:r>
              <a:rPr lang="fr-FR" sz="2400" dirty="0" err="1" smtClean="0">
                <a:solidFill>
                  <a:schemeClr val="tx1"/>
                </a:solidFill>
              </a:rPr>
              <a:t>His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ways</a:t>
            </a:r>
            <a:r>
              <a:rPr lang="fr-FR" sz="2400" dirty="0" smtClean="0">
                <a:solidFill>
                  <a:schemeClr val="tx1"/>
                </a:solidFill>
              </a:rPr>
              <a:t> are </a:t>
            </a:r>
            <a:r>
              <a:rPr lang="fr-FR" sz="2400" dirty="0" err="1" smtClean="0">
                <a:solidFill>
                  <a:schemeClr val="tx1"/>
                </a:solidFill>
              </a:rPr>
              <a:t>loving</a:t>
            </a:r>
            <a:r>
              <a:rPr lang="fr-FR" sz="2400" dirty="0" smtClean="0">
                <a:solidFill>
                  <a:schemeClr val="tx1"/>
                </a:solidFill>
              </a:rPr>
              <a:t>. </a:t>
            </a:r>
            <a:r>
              <a:rPr lang="fr-FR" sz="2400" dirty="0" err="1" smtClean="0">
                <a:solidFill>
                  <a:schemeClr val="tx1"/>
                </a:solidFill>
              </a:rPr>
              <a:t>Dishonesty</a:t>
            </a:r>
            <a:r>
              <a:rPr lang="fr-FR" sz="2400" dirty="0" smtClean="0">
                <a:solidFill>
                  <a:schemeClr val="tx1"/>
                </a:solidFill>
              </a:rPr>
              <a:t> and </a:t>
            </a:r>
            <a:r>
              <a:rPr lang="fr-FR" sz="2400" dirty="0" err="1" smtClean="0">
                <a:solidFill>
                  <a:schemeClr val="tx1"/>
                </a:solidFill>
              </a:rPr>
              <a:t>lying</a:t>
            </a:r>
            <a:r>
              <a:rPr lang="fr-FR" sz="2400" dirty="0" smtClean="0">
                <a:solidFill>
                  <a:schemeClr val="tx1"/>
                </a:solidFill>
              </a:rPr>
              <a:t> are not </a:t>
            </a:r>
            <a:r>
              <a:rPr lang="fr-FR" sz="2400" dirty="0" err="1" smtClean="0">
                <a:solidFill>
                  <a:schemeClr val="tx1"/>
                </a:solidFill>
              </a:rPr>
              <a:t>loving</a:t>
            </a:r>
            <a:r>
              <a:rPr lang="fr-FR" sz="2400" dirty="0" smtClean="0">
                <a:solidFill>
                  <a:schemeClr val="tx1"/>
                </a:solidFill>
              </a:rPr>
              <a:t>…</a:t>
            </a:r>
            <a:endParaRPr lang="fr-FR" sz="2400" dirty="0">
              <a:solidFill>
                <a:schemeClr val="tx1"/>
              </a:solidFill>
            </a:endParaRPr>
          </a:p>
          <a:p>
            <a:pPr algn="l"/>
            <a:endParaRPr lang="fr-FR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/>
              <a:buChar char="•"/>
            </a:pPr>
            <a:endParaRPr lang="fr-FR" sz="24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3106" y="1821705"/>
            <a:ext cx="2895690" cy="317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30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396" y="387019"/>
            <a:ext cx="7772400" cy="1470025"/>
          </a:xfrm>
        </p:spPr>
        <p:txBody>
          <a:bodyPr/>
          <a:lstStyle/>
          <a:p>
            <a:r>
              <a:rPr lang="fr-FR" dirty="0" smtClean="0"/>
              <a:t>HONESTY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5333" y="1515566"/>
            <a:ext cx="6515724" cy="1667285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/>
              <a:buChar char="•"/>
            </a:pPr>
            <a:r>
              <a:rPr lang="fr-FR" sz="2400" dirty="0" err="1" smtClean="0">
                <a:solidFill>
                  <a:schemeClr val="tx1"/>
                </a:solidFill>
              </a:rPr>
              <a:t>Why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is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it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so</a:t>
            </a:r>
            <a:r>
              <a:rPr lang="fr-FR" sz="2400" dirty="0" smtClean="0">
                <a:solidFill>
                  <a:schemeClr val="tx1"/>
                </a:solidFill>
              </a:rPr>
              <a:t> important to </a:t>
            </a:r>
            <a:r>
              <a:rPr lang="fr-FR" sz="2400" dirty="0" err="1" smtClean="0">
                <a:solidFill>
                  <a:schemeClr val="tx1"/>
                </a:solidFill>
              </a:rPr>
              <a:t>be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honest</a:t>
            </a:r>
            <a:r>
              <a:rPr lang="fr-FR" sz="2400" dirty="0" smtClean="0">
                <a:solidFill>
                  <a:schemeClr val="tx1"/>
                </a:solidFill>
              </a:rPr>
              <a:t>?</a:t>
            </a:r>
            <a:endParaRPr lang="fr-FR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fr-FR" sz="2400" dirty="0" err="1" smtClean="0">
                <a:solidFill>
                  <a:schemeClr val="tx1"/>
                </a:solidFill>
              </a:rPr>
              <a:t>Ultimate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reason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is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because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God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requires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it</a:t>
            </a:r>
            <a:r>
              <a:rPr lang="fr-FR" sz="2400" dirty="0" smtClean="0">
                <a:solidFill>
                  <a:schemeClr val="tx1"/>
                </a:solidFill>
              </a:rPr>
              <a:t>…</a:t>
            </a:r>
          </a:p>
          <a:p>
            <a:pPr marL="342900" indent="-342900" algn="l">
              <a:buFont typeface="Arial"/>
              <a:buChar char="•"/>
            </a:pPr>
            <a:r>
              <a:rPr lang="fr-FR" sz="2400" dirty="0" smtClean="0">
                <a:solidFill>
                  <a:schemeClr val="tx1"/>
                </a:solidFill>
              </a:rPr>
              <a:t>Is </a:t>
            </a:r>
            <a:r>
              <a:rPr lang="fr-FR" sz="2400" dirty="0" err="1" smtClean="0">
                <a:solidFill>
                  <a:schemeClr val="tx1"/>
                </a:solidFill>
              </a:rPr>
              <a:t>that</a:t>
            </a:r>
            <a:r>
              <a:rPr lang="fr-FR" sz="2400" dirty="0" smtClean="0">
                <a:solidFill>
                  <a:schemeClr val="tx1"/>
                </a:solidFill>
              </a:rPr>
              <a:t> important to us?</a:t>
            </a:r>
          </a:p>
          <a:p>
            <a:pPr marL="342900" indent="-342900" algn="l">
              <a:buFont typeface="Arial"/>
              <a:buChar char="•"/>
            </a:pPr>
            <a:r>
              <a:rPr lang="fr-FR" sz="2400" dirty="0" err="1" smtClean="0">
                <a:solidFill>
                  <a:schemeClr val="tx1"/>
                </a:solidFill>
              </a:rPr>
              <a:t>What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does</a:t>
            </a:r>
            <a:r>
              <a:rPr lang="fr-FR" sz="2400" dirty="0" smtClean="0">
                <a:solidFill>
                  <a:schemeClr val="tx1"/>
                </a:solidFill>
              </a:rPr>
              <a:t> the bible </a:t>
            </a:r>
            <a:r>
              <a:rPr lang="fr-FR" sz="2400" dirty="0" err="1" smtClean="0">
                <a:solidFill>
                  <a:schemeClr val="tx1"/>
                </a:solidFill>
              </a:rPr>
              <a:t>say</a:t>
            </a:r>
            <a:r>
              <a:rPr lang="fr-FR" sz="2400" dirty="0" smtClean="0">
                <a:solidFill>
                  <a:schemeClr val="tx1"/>
                </a:solidFill>
              </a:rPr>
              <a:t> about </a:t>
            </a:r>
            <a:r>
              <a:rPr lang="fr-FR" sz="2400" dirty="0" err="1" smtClean="0">
                <a:solidFill>
                  <a:schemeClr val="tx1"/>
                </a:solidFill>
              </a:rPr>
              <a:t>it</a:t>
            </a:r>
            <a:r>
              <a:rPr lang="fr-FR" sz="2400" dirty="0">
                <a:solidFill>
                  <a:schemeClr val="tx1"/>
                </a:solidFill>
              </a:rPr>
              <a:t>?</a:t>
            </a:r>
          </a:p>
          <a:p>
            <a:pPr marL="342900" indent="-342900" algn="l">
              <a:buFont typeface="Arial"/>
              <a:buChar char="•"/>
            </a:pPr>
            <a:endParaRPr lang="fr-FR" sz="2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326" y="3478126"/>
            <a:ext cx="37338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46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396" y="387019"/>
            <a:ext cx="7772400" cy="1470025"/>
          </a:xfrm>
        </p:spPr>
        <p:txBody>
          <a:bodyPr/>
          <a:lstStyle/>
          <a:p>
            <a:r>
              <a:rPr lang="fr-FR" dirty="0" smtClean="0"/>
              <a:t>HONESTY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5332" y="1515566"/>
            <a:ext cx="6692575" cy="4689387"/>
          </a:xfrm>
        </p:spPr>
        <p:txBody>
          <a:bodyPr>
            <a:normAutofit/>
          </a:bodyPr>
          <a:lstStyle/>
          <a:p>
            <a:pPr marL="342900" indent="-342900" algn="l">
              <a:buFont typeface="Arial"/>
              <a:buChar char="•"/>
            </a:pPr>
            <a:r>
              <a:rPr lang="fr-FR" sz="2400" dirty="0" smtClean="0">
                <a:solidFill>
                  <a:schemeClr val="tx1"/>
                </a:solidFill>
              </a:rPr>
              <a:t>There are </a:t>
            </a:r>
            <a:r>
              <a:rPr lang="fr-FR" sz="2400" dirty="0" err="1" smtClean="0">
                <a:solidFill>
                  <a:schemeClr val="tx1"/>
                </a:solidFill>
              </a:rPr>
              <a:t>two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commandments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God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smtClean="0">
                <a:solidFill>
                  <a:schemeClr val="tx1"/>
                </a:solidFill>
              </a:rPr>
              <a:t>gave about </a:t>
            </a:r>
            <a:r>
              <a:rPr lang="fr-FR" sz="2400" dirty="0" err="1" smtClean="0">
                <a:solidFill>
                  <a:schemeClr val="tx1"/>
                </a:solidFill>
              </a:rPr>
              <a:t>this</a:t>
            </a:r>
            <a:r>
              <a:rPr lang="fr-FR" sz="2400" dirty="0" smtClean="0">
                <a:solidFill>
                  <a:schemeClr val="tx1"/>
                </a:solidFill>
              </a:rPr>
              <a:t>:</a:t>
            </a:r>
            <a:endParaRPr lang="fr-FR" sz="24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fr-FR" sz="2400" dirty="0" smtClean="0">
                <a:solidFill>
                  <a:schemeClr val="tx1"/>
                </a:solidFill>
              </a:rPr>
              <a:t>1/ </a:t>
            </a:r>
            <a:r>
              <a:rPr lang="fr-FR" sz="2400" i="1" dirty="0" smtClean="0">
                <a:solidFill>
                  <a:schemeClr val="tx1"/>
                </a:solidFill>
              </a:rPr>
              <a:t>Exodus 20:16: You </a:t>
            </a:r>
            <a:r>
              <a:rPr lang="fr-FR" sz="2400" i="1" dirty="0" err="1" smtClean="0">
                <a:solidFill>
                  <a:schemeClr val="tx1"/>
                </a:solidFill>
              </a:rPr>
              <a:t>shall</a:t>
            </a:r>
            <a:r>
              <a:rPr lang="fr-FR" sz="2400" i="1" dirty="0" smtClean="0">
                <a:solidFill>
                  <a:schemeClr val="tx1"/>
                </a:solidFill>
              </a:rPr>
              <a:t> not </a:t>
            </a:r>
            <a:r>
              <a:rPr lang="fr-FR" sz="2400" i="1" dirty="0" err="1" smtClean="0">
                <a:solidFill>
                  <a:schemeClr val="tx1"/>
                </a:solidFill>
              </a:rPr>
              <a:t>bear</a:t>
            </a:r>
            <a:r>
              <a:rPr lang="fr-FR" sz="2400" i="1" dirty="0" smtClean="0">
                <a:solidFill>
                  <a:schemeClr val="tx1"/>
                </a:solidFill>
              </a:rPr>
              <a:t> false </a:t>
            </a:r>
            <a:r>
              <a:rPr lang="fr-FR" sz="2400" i="1" dirty="0" err="1" smtClean="0">
                <a:solidFill>
                  <a:schemeClr val="tx1"/>
                </a:solidFill>
              </a:rPr>
              <a:t>witness</a:t>
            </a:r>
            <a:r>
              <a:rPr lang="fr-FR" sz="2400" i="1" dirty="0" smtClean="0">
                <a:solidFill>
                  <a:schemeClr val="tx1"/>
                </a:solidFill>
              </a:rPr>
              <a:t> </a:t>
            </a:r>
            <a:r>
              <a:rPr lang="fr-FR" sz="2400" i="1" dirty="0" err="1" smtClean="0">
                <a:solidFill>
                  <a:schemeClr val="tx1"/>
                </a:solidFill>
              </a:rPr>
              <a:t>against</a:t>
            </a:r>
            <a:r>
              <a:rPr lang="fr-FR" sz="2400" i="1" dirty="0" smtClean="0">
                <a:solidFill>
                  <a:schemeClr val="tx1"/>
                </a:solidFill>
              </a:rPr>
              <a:t> </a:t>
            </a:r>
            <a:r>
              <a:rPr lang="fr-FR" sz="2400" i="1" dirty="0" err="1" smtClean="0">
                <a:solidFill>
                  <a:schemeClr val="tx1"/>
                </a:solidFill>
              </a:rPr>
              <a:t>your</a:t>
            </a:r>
            <a:r>
              <a:rPr lang="fr-FR" sz="2400" i="1" dirty="0" smtClean="0">
                <a:solidFill>
                  <a:schemeClr val="tx1"/>
                </a:solidFill>
              </a:rPr>
              <a:t> </a:t>
            </a:r>
            <a:r>
              <a:rPr lang="fr-FR" sz="2400" i="1" dirty="0" err="1" smtClean="0">
                <a:solidFill>
                  <a:schemeClr val="tx1"/>
                </a:solidFill>
              </a:rPr>
              <a:t>neighbor</a:t>
            </a:r>
            <a:endParaRPr lang="fr-FR" sz="2400" i="1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/>
              <a:buChar char="•"/>
            </a:pPr>
            <a:endParaRPr lang="fr-FR" sz="2400" i="1" dirty="0">
              <a:solidFill>
                <a:schemeClr val="tx1"/>
              </a:solidFill>
            </a:endParaRPr>
          </a:p>
          <a:p>
            <a:pPr marL="342900" indent="-342900" algn="l">
              <a:buFont typeface="Arial"/>
              <a:buChar char="•"/>
            </a:pPr>
            <a:endParaRPr lang="fr-FR" sz="2400" i="1" dirty="0" smtClean="0">
              <a:solidFill>
                <a:schemeClr val="tx1"/>
              </a:solidFill>
            </a:endParaRPr>
          </a:p>
          <a:p>
            <a:pPr algn="l"/>
            <a:endParaRPr lang="fr-FR" sz="2400" i="1" dirty="0">
              <a:solidFill>
                <a:schemeClr val="tx1"/>
              </a:solidFill>
            </a:endParaRPr>
          </a:p>
          <a:p>
            <a:pPr marL="342900" indent="-342900" algn="l">
              <a:buFont typeface="Arial"/>
              <a:buChar char="•"/>
            </a:pPr>
            <a:endParaRPr lang="fr-FR" sz="2400" i="1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fr-FR" sz="2400" dirty="0" err="1" smtClean="0">
                <a:solidFill>
                  <a:schemeClr val="tx1"/>
                </a:solidFill>
              </a:rPr>
              <a:t>What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kind</a:t>
            </a:r>
            <a:r>
              <a:rPr lang="fr-FR" sz="2400" dirty="0" smtClean="0">
                <a:solidFill>
                  <a:schemeClr val="tx1"/>
                </a:solidFill>
              </a:rPr>
              <a:t> of </a:t>
            </a:r>
            <a:r>
              <a:rPr lang="fr-FR" sz="2400" dirty="0" err="1" smtClean="0">
                <a:solidFill>
                  <a:schemeClr val="tx1"/>
                </a:solidFill>
              </a:rPr>
              <a:t>things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does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this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include</a:t>
            </a:r>
            <a:r>
              <a:rPr lang="fr-FR" sz="2400" dirty="0" smtClean="0">
                <a:solidFill>
                  <a:schemeClr val="tx1"/>
                </a:solidFill>
              </a:rPr>
              <a:t>?</a:t>
            </a:r>
            <a:endParaRPr lang="fr-FR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fr-FR" sz="2400" dirty="0" err="1" smtClean="0">
                <a:solidFill>
                  <a:schemeClr val="tx1"/>
                </a:solidFill>
              </a:rPr>
              <a:t>Gossip</a:t>
            </a:r>
            <a:r>
              <a:rPr lang="fr-FR" sz="2400" dirty="0" smtClean="0">
                <a:solidFill>
                  <a:schemeClr val="tx1"/>
                </a:solidFill>
              </a:rPr>
              <a:t>, </a:t>
            </a:r>
            <a:r>
              <a:rPr lang="fr-FR" sz="2400" dirty="0" err="1" smtClean="0">
                <a:solidFill>
                  <a:schemeClr val="tx1"/>
                </a:solidFill>
              </a:rPr>
              <a:t>lying</a:t>
            </a:r>
            <a:r>
              <a:rPr lang="fr-FR" sz="2400" dirty="0" smtClean="0">
                <a:solidFill>
                  <a:schemeClr val="tx1"/>
                </a:solidFill>
              </a:rPr>
              <a:t>, </a:t>
            </a:r>
            <a:r>
              <a:rPr lang="fr-FR" sz="2400" dirty="0" err="1" smtClean="0">
                <a:solidFill>
                  <a:schemeClr val="tx1"/>
                </a:solidFill>
              </a:rPr>
              <a:t>generally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being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mean</a:t>
            </a:r>
            <a:r>
              <a:rPr lang="fr-FR" sz="2400" dirty="0" smtClean="0">
                <a:solidFill>
                  <a:schemeClr val="tx1"/>
                </a:solidFill>
              </a:rPr>
              <a:t> and </a:t>
            </a:r>
            <a:r>
              <a:rPr lang="fr-FR" sz="2400" dirty="0" err="1" smtClean="0">
                <a:solidFill>
                  <a:schemeClr val="tx1"/>
                </a:solidFill>
              </a:rPr>
              <a:t>unloving</a:t>
            </a:r>
            <a:r>
              <a:rPr lang="fr-FR" sz="2400" dirty="0" smtClean="0">
                <a:solidFill>
                  <a:schemeClr val="tx1"/>
                </a:solidFill>
              </a:rPr>
              <a:t>.</a:t>
            </a:r>
            <a:endParaRPr lang="fr-FR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/>
              <a:buChar char="•"/>
            </a:pPr>
            <a:endParaRPr lang="fr-FR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272" y="3229750"/>
            <a:ext cx="2699462" cy="149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22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396" y="372164"/>
            <a:ext cx="7772400" cy="1128548"/>
          </a:xfrm>
        </p:spPr>
        <p:txBody>
          <a:bodyPr/>
          <a:lstStyle/>
          <a:p>
            <a:r>
              <a:rPr lang="fr-FR" dirty="0" smtClean="0"/>
              <a:t>HONESTY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5332" y="1322667"/>
            <a:ext cx="6841710" cy="1249334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/>
              <a:buChar char="•"/>
            </a:pPr>
            <a:r>
              <a:rPr lang="fr-FR" sz="2400" dirty="0" smtClean="0">
                <a:solidFill>
                  <a:schemeClr val="tx1"/>
                </a:solidFill>
              </a:rPr>
              <a:t>2/ Exodus 20:15: You </a:t>
            </a:r>
            <a:r>
              <a:rPr lang="fr-FR" sz="2400" dirty="0" err="1" smtClean="0">
                <a:solidFill>
                  <a:schemeClr val="tx1"/>
                </a:solidFill>
              </a:rPr>
              <a:t>shall</a:t>
            </a:r>
            <a:r>
              <a:rPr lang="fr-FR" sz="2400" dirty="0" smtClean="0">
                <a:solidFill>
                  <a:schemeClr val="tx1"/>
                </a:solidFill>
              </a:rPr>
              <a:t> not </a:t>
            </a:r>
            <a:r>
              <a:rPr lang="fr-FR" sz="2400" dirty="0" err="1" smtClean="0">
                <a:solidFill>
                  <a:schemeClr val="tx1"/>
                </a:solidFill>
              </a:rPr>
              <a:t>steal</a:t>
            </a:r>
            <a:r>
              <a:rPr lang="fr-FR" sz="24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algn="l">
              <a:buFont typeface="Arial"/>
              <a:buChar char="•"/>
            </a:pPr>
            <a:endParaRPr lang="fr-FR" sz="24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fr-FR" sz="2400" dirty="0" err="1" smtClean="0">
                <a:solidFill>
                  <a:schemeClr val="tx1"/>
                </a:solidFill>
              </a:rPr>
              <a:t>What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kinds</a:t>
            </a:r>
            <a:r>
              <a:rPr lang="fr-FR" sz="2400" dirty="0" smtClean="0">
                <a:solidFill>
                  <a:schemeClr val="tx1"/>
                </a:solidFill>
              </a:rPr>
              <a:t> of </a:t>
            </a:r>
            <a:r>
              <a:rPr lang="fr-FR" sz="2400" dirty="0" err="1" smtClean="0">
                <a:solidFill>
                  <a:schemeClr val="tx1"/>
                </a:solidFill>
              </a:rPr>
              <a:t>things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would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this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include</a:t>
            </a:r>
            <a:r>
              <a:rPr lang="fr-FR" sz="2400" dirty="0" smtClean="0">
                <a:solidFill>
                  <a:schemeClr val="tx1"/>
                </a:solidFill>
              </a:rPr>
              <a:t>?</a:t>
            </a:r>
            <a:endParaRPr lang="fr-FR" sz="2400" dirty="0">
              <a:solidFill>
                <a:schemeClr val="tx1"/>
              </a:solidFill>
            </a:endParaRPr>
          </a:p>
          <a:p>
            <a:pPr algn="l"/>
            <a:endParaRPr lang="fr-FR" sz="2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332" y="2780976"/>
            <a:ext cx="2946550" cy="18016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5519" y="2572001"/>
            <a:ext cx="2684224" cy="20105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9268" y="4679028"/>
            <a:ext cx="2472937" cy="164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5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0894" y="534136"/>
            <a:ext cx="7772400" cy="1128548"/>
          </a:xfrm>
        </p:spPr>
        <p:txBody>
          <a:bodyPr/>
          <a:lstStyle/>
          <a:p>
            <a:pPr algn="l"/>
            <a:r>
              <a:rPr lang="fr-FR" dirty="0" smtClean="0"/>
              <a:t>HONESTY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888" y="3437471"/>
            <a:ext cx="6841710" cy="2901182"/>
          </a:xfrm>
        </p:spPr>
        <p:txBody>
          <a:bodyPr>
            <a:normAutofit lnSpcReduction="10000"/>
          </a:bodyPr>
          <a:lstStyle/>
          <a:p>
            <a:pPr algn="l"/>
            <a:r>
              <a:rPr lang="fr-FR" sz="2400" dirty="0" smtClean="0">
                <a:solidFill>
                  <a:schemeClr val="tx1"/>
                </a:solidFill>
              </a:rPr>
              <a:t>..</a:t>
            </a:r>
            <a:r>
              <a:rPr lang="fr-FR" sz="2400" dirty="0" err="1" smtClean="0">
                <a:solidFill>
                  <a:schemeClr val="tx1"/>
                </a:solidFill>
              </a:rPr>
              <a:t>Also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when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we</a:t>
            </a:r>
            <a:r>
              <a:rPr lang="fr-FR" sz="2400" dirty="0" smtClean="0">
                <a:solidFill>
                  <a:schemeClr val="tx1"/>
                </a:solidFill>
              </a:rPr>
              <a:t> have to </a:t>
            </a:r>
            <a:r>
              <a:rPr lang="fr-FR" sz="2400" dirty="0" err="1" smtClean="0">
                <a:solidFill>
                  <a:schemeClr val="tx1"/>
                </a:solidFill>
              </a:rPr>
              <a:t>say</a:t>
            </a:r>
            <a:r>
              <a:rPr lang="fr-FR" sz="2400" dirty="0" smtClean="0">
                <a:solidFill>
                  <a:schemeClr val="tx1"/>
                </a:solidFill>
              </a:rPr>
              <a:t> « </a:t>
            </a:r>
            <a:r>
              <a:rPr lang="fr-FR" sz="2400" dirty="0" err="1" smtClean="0">
                <a:solidFill>
                  <a:schemeClr val="tx1"/>
                </a:solidFill>
              </a:rPr>
              <a:t>Who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did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it</a:t>
            </a:r>
            <a:r>
              <a:rPr lang="fr-FR" sz="2400" dirty="0" smtClean="0">
                <a:solidFill>
                  <a:schemeClr val="tx1"/>
                </a:solidFill>
              </a:rPr>
              <a:t> »</a:t>
            </a:r>
          </a:p>
          <a:p>
            <a:pPr algn="l"/>
            <a:endParaRPr lang="fr-FR" sz="2400" dirty="0" smtClean="0">
              <a:solidFill>
                <a:schemeClr val="tx1"/>
              </a:solidFill>
            </a:endParaRPr>
          </a:p>
          <a:p>
            <a:pPr algn="l"/>
            <a:r>
              <a:rPr lang="fr-FR" sz="2400" dirty="0" err="1" smtClean="0">
                <a:solidFill>
                  <a:schemeClr val="tx1"/>
                </a:solidFill>
              </a:rPr>
              <a:t>What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smtClean="0">
                <a:solidFill>
                  <a:schemeClr val="tx1"/>
                </a:solidFill>
              </a:rPr>
              <a:t>are </a:t>
            </a:r>
            <a:r>
              <a:rPr lang="fr-FR" sz="2400" dirty="0" err="1" smtClean="0">
                <a:solidFill>
                  <a:schemeClr val="tx1"/>
                </a:solidFill>
              </a:rPr>
              <a:t>some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reasons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we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would</a:t>
            </a:r>
            <a:r>
              <a:rPr lang="fr-FR" sz="2400" dirty="0" smtClean="0">
                <a:solidFill>
                  <a:schemeClr val="tx1"/>
                </a:solidFill>
              </a:rPr>
              <a:t> do </a:t>
            </a:r>
            <a:r>
              <a:rPr lang="fr-FR" sz="2400" dirty="0" err="1" smtClean="0">
                <a:solidFill>
                  <a:schemeClr val="tx1"/>
                </a:solidFill>
              </a:rPr>
              <a:t>these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things</a:t>
            </a:r>
            <a:r>
              <a:rPr lang="fr-FR" sz="2400" dirty="0" smtClean="0">
                <a:solidFill>
                  <a:schemeClr val="tx1"/>
                </a:solidFill>
              </a:rPr>
              <a:t>?</a:t>
            </a:r>
          </a:p>
          <a:p>
            <a:pPr marL="342900" indent="-342900" algn="l">
              <a:buFont typeface="Arial"/>
              <a:buChar char="•"/>
            </a:pPr>
            <a:r>
              <a:rPr lang="fr-FR" sz="2400" dirty="0" err="1" smtClean="0">
                <a:solidFill>
                  <a:schemeClr val="tx1"/>
                </a:solidFill>
              </a:rPr>
              <a:t>We</a:t>
            </a:r>
            <a:r>
              <a:rPr lang="fr-FR" sz="2400" dirty="0" smtClean="0">
                <a:solidFill>
                  <a:schemeClr val="tx1"/>
                </a:solidFill>
              </a:rPr>
              <a:t> are </a:t>
            </a:r>
            <a:r>
              <a:rPr lang="fr-FR" sz="2400" dirty="0" err="1" smtClean="0">
                <a:solidFill>
                  <a:schemeClr val="tx1"/>
                </a:solidFill>
              </a:rPr>
              <a:t>afraid</a:t>
            </a:r>
            <a:r>
              <a:rPr lang="fr-FR" sz="2400" dirty="0" smtClean="0">
                <a:solidFill>
                  <a:schemeClr val="tx1"/>
                </a:solidFill>
              </a:rPr>
              <a:t> of not </a:t>
            </a:r>
            <a:r>
              <a:rPr lang="fr-FR" sz="2400" dirty="0" err="1" smtClean="0">
                <a:solidFill>
                  <a:schemeClr val="tx1"/>
                </a:solidFill>
              </a:rPr>
              <a:t>being</a:t>
            </a:r>
            <a:r>
              <a:rPr lang="fr-FR" sz="2400" dirty="0" smtClean="0">
                <a:solidFill>
                  <a:schemeClr val="tx1"/>
                </a:solidFill>
              </a:rPr>
              <a:t> first or </a:t>
            </a:r>
            <a:r>
              <a:rPr lang="fr-FR" sz="2400" dirty="0" err="1" smtClean="0">
                <a:solidFill>
                  <a:schemeClr val="tx1"/>
                </a:solidFill>
              </a:rPr>
              <a:t>looking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bad</a:t>
            </a:r>
            <a:endParaRPr lang="fr-FR" sz="24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fr-FR" sz="2400" dirty="0" err="1" smtClean="0">
                <a:solidFill>
                  <a:schemeClr val="tx1"/>
                </a:solidFill>
              </a:rPr>
              <a:t>Afraid</a:t>
            </a:r>
            <a:r>
              <a:rPr lang="fr-FR" sz="2400" dirty="0" smtClean="0">
                <a:solidFill>
                  <a:schemeClr val="tx1"/>
                </a:solidFill>
              </a:rPr>
              <a:t> of </a:t>
            </a:r>
            <a:r>
              <a:rPr lang="fr-FR" sz="2400" dirty="0" err="1" smtClean="0">
                <a:solidFill>
                  <a:schemeClr val="tx1"/>
                </a:solidFill>
              </a:rPr>
              <a:t>consequenes</a:t>
            </a:r>
            <a:endParaRPr lang="fr-FR" sz="24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fr-FR" sz="2400" dirty="0" err="1" smtClean="0">
                <a:solidFill>
                  <a:schemeClr val="tx1"/>
                </a:solidFill>
              </a:rPr>
              <a:t>Want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what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others</a:t>
            </a:r>
            <a:r>
              <a:rPr lang="fr-FR" sz="2400" dirty="0" smtClean="0">
                <a:solidFill>
                  <a:schemeClr val="tx1"/>
                </a:solidFill>
              </a:rPr>
              <a:t> have</a:t>
            </a:r>
          </a:p>
          <a:p>
            <a:pPr marL="342900" indent="-342900" algn="l">
              <a:buFont typeface="Arial"/>
              <a:buChar char="•"/>
            </a:pPr>
            <a:r>
              <a:rPr lang="fr-FR" sz="2400" dirty="0" err="1" smtClean="0">
                <a:solidFill>
                  <a:schemeClr val="tx1"/>
                </a:solidFill>
              </a:rPr>
              <a:t>We</a:t>
            </a:r>
            <a:r>
              <a:rPr lang="fr-FR" sz="2400" dirty="0" smtClean="0">
                <a:solidFill>
                  <a:schemeClr val="tx1"/>
                </a:solidFill>
              </a:rPr>
              <a:t> are </a:t>
            </a:r>
            <a:r>
              <a:rPr lang="fr-FR" sz="2400" dirty="0" err="1" smtClean="0">
                <a:solidFill>
                  <a:schemeClr val="tx1"/>
                </a:solidFill>
              </a:rPr>
              <a:t>selfish</a:t>
            </a:r>
            <a:r>
              <a:rPr lang="fr-FR" sz="2400" dirty="0" smtClean="0">
                <a:solidFill>
                  <a:schemeClr val="tx1"/>
                </a:solidFill>
              </a:rPr>
              <a:t> by nature</a:t>
            </a:r>
            <a:endParaRPr lang="fr-FR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/>
              <a:buChar char="•"/>
            </a:pPr>
            <a:endParaRPr lang="fr-FR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037" y="821047"/>
            <a:ext cx="3649561" cy="242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39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0635" y="374603"/>
            <a:ext cx="7772400" cy="1128548"/>
          </a:xfrm>
        </p:spPr>
        <p:txBody>
          <a:bodyPr/>
          <a:lstStyle/>
          <a:p>
            <a:pPr algn="l"/>
            <a:r>
              <a:rPr lang="fr-FR" dirty="0" smtClean="0"/>
              <a:t>HONESTY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0635" y="1328401"/>
            <a:ext cx="7817991" cy="3044001"/>
          </a:xfrm>
        </p:spPr>
        <p:txBody>
          <a:bodyPr>
            <a:normAutofit/>
          </a:bodyPr>
          <a:lstStyle/>
          <a:p>
            <a:pPr algn="l"/>
            <a:r>
              <a:rPr lang="fr-FR" sz="2400" dirty="0" smtClean="0">
                <a:solidFill>
                  <a:schemeClr val="tx1"/>
                </a:solidFill>
              </a:rPr>
              <a:t>If </a:t>
            </a:r>
            <a:r>
              <a:rPr lang="fr-FR" sz="2400" dirty="0" err="1" smtClean="0">
                <a:solidFill>
                  <a:schemeClr val="tx1"/>
                </a:solidFill>
              </a:rPr>
              <a:t>God</a:t>
            </a:r>
            <a:r>
              <a:rPr lang="fr-FR" sz="2400" dirty="0" smtClean="0">
                <a:solidFill>
                  <a:schemeClr val="tx1"/>
                </a:solidFill>
              </a:rPr>
              <a:t> has made </a:t>
            </a:r>
            <a:r>
              <a:rPr lang="fr-FR" sz="2400" dirty="0" err="1" smtClean="0">
                <a:solidFill>
                  <a:schemeClr val="tx1"/>
                </a:solidFill>
              </a:rPr>
              <a:t>it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so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clear</a:t>
            </a:r>
            <a:r>
              <a:rPr lang="fr-FR" sz="2400" dirty="0" smtClean="0">
                <a:solidFill>
                  <a:schemeClr val="tx1"/>
                </a:solidFill>
              </a:rPr>
              <a:t>, </a:t>
            </a:r>
            <a:r>
              <a:rPr lang="fr-FR" sz="2400" dirty="0" err="1" smtClean="0">
                <a:solidFill>
                  <a:schemeClr val="tx1"/>
                </a:solidFill>
              </a:rPr>
              <a:t>why</a:t>
            </a:r>
            <a:endParaRPr lang="fr-FR" sz="2400" dirty="0" smtClean="0">
              <a:solidFill>
                <a:schemeClr val="tx1"/>
              </a:solidFill>
            </a:endParaRPr>
          </a:p>
          <a:p>
            <a:pPr algn="l"/>
            <a:r>
              <a:rPr lang="fr-FR" sz="2400" dirty="0" smtClean="0">
                <a:solidFill>
                  <a:schemeClr val="tx1"/>
                </a:solidFill>
              </a:rPr>
              <a:t> do </a:t>
            </a:r>
            <a:r>
              <a:rPr lang="fr-FR" sz="2400" dirty="0" err="1" smtClean="0">
                <a:solidFill>
                  <a:schemeClr val="tx1"/>
                </a:solidFill>
              </a:rPr>
              <a:t>we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still</a:t>
            </a:r>
            <a:r>
              <a:rPr lang="fr-FR" sz="2400" dirty="0" smtClean="0">
                <a:solidFill>
                  <a:schemeClr val="tx1"/>
                </a:solidFill>
              </a:rPr>
              <a:t> sin?</a:t>
            </a:r>
          </a:p>
          <a:p>
            <a:pPr algn="l"/>
            <a:endParaRPr lang="fr-FR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fr-FR" sz="2400" dirty="0" err="1" smtClean="0">
                <a:solidFill>
                  <a:schemeClr val="tx1"/>
                </a:solidFill>
              </a:rPr>
              <a:t>We</a:t>
            </a:r>
            <a:r>
              <a:rPr lang="fr-FR" sz="2400" dirty="0" smtClean="0">
                <a:solidFill>
                  <a:schemeClr val="tx1"/>
                </a:solidFill>
              </a:rPr>
              <a:t> have a </a:t>
            </a:r>
            <a:r>
              <a:rPr lang="fr-FR" sz="2400" dirty="0" err="1" smtClean="0">
                <a:solidFill>
                  <a:schemeClr val="tx1"/>
                </a:solidFill>
              </a:rPr>
              <a:t>natural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tendancy</a:t>
            </a:r>
            <a:r>
              <a:rPr lang="fr-FR" sz="2400" dirty="0" smtClean="0">
                <a:solidFill>
                  <a:schemeClr val="tx1"/>
                </a:solidFill>
              </a:rPr>
              <a:t> to sin (Romans 3:23</a:t>
            </a:r>
            <a:r>
              <a:rPr lang="fr-FR" sz="2400" dirty="0" smtClean="0">
                <a:solidFill>
                  <a:schemeClr val="tx1"/>
                </a:solidFill>
              </a:rPr>
              <a:t>). </a:t>
            </a:r>
            <a:r>
              <a:rPr lang="fr-FR" sz="2400" dirty="0" err="1">
                <a:solidFill>
                  <a:schemeClr val="tx1"/>
                </a:solidFill>
              </a:rPr>
              <a:t>W</a:t>
            </a:r>
            <a:r>
              <a:rPr lang="fr-FR" sz="2400" dirty="0" err="1" smtClean="0">
                <a:solidFill>
                  <a:schemeClr val="tx1"/>
                </a:solidFill>
              </a:rPr>
              <a:t>e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were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born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this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way</a:t>
            </a:r>
            <a:r>
              <a:rPr lang="fr-FR" sz="2400" dirty="0" smtClean="0">
                <a:solidFill>
                  <a:schemeClr val="tx1"/>
                </a:solidFill>
              </a:rPr>
              <a:t> and </a:t>
            </a:r>
            <a:r>
              <a:rPr lang="fr-FR" sz="2400" dirty="0" err="1" smtClean="0">
                <a:solidFill>
                  <a:schemeClr val="tx1"/>
                </a:solidFill>
              </a:rPr>
              <a:t>only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God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can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save</a:t>
            </a:r>
            <a:r>
              <a:rPr lang="fr-FR" sz="2400" dirty="0" smtClean="0">
                <a:solidFill>
                  <a:schemeClr val="tx1"/>
                </a:solidFill>
              </a:rPr>
              <a:t> us.</a:t>
            </a:r>
          </a:p>
          <a:p>
            <a:pPr marL="342900" indent="-342900" algn="l">
              <a:buFont typeface="Arial"/>
              <a:buChar char="•"/>
            </a:pPr>
            <a:r>
              <a:rPr lang="fr-FR" sz="2400" dirty="0" err="1" smtClean="0">
                <a:solidFill>
                  <a:schemeClr val="tx1"/>
                </a:solidFill>
              </a:rPr>
              <a:t>We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don’t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believe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God</a:t>
            </a:r>
            <a:r>
              <a:rPr lang="fr-FR" sz="2400" dirty="0" smtClean="0">
                <a:solidFill>
                  <a:schemeClr val="tx1"/>
                </a:solidFill>
              </a:rPr>
              <a:t> and </a:t>
            </a:r>
            <a:r>
              <a:rPr lang="fr-FR" sz="2400" dirty="0" err="1" smtClean="0">
                <a:solidFill>
                  <a:schemeClr val="tx1"/>
                </a:solidFill>
              </a:rPr>
              <a:t>his</a:t>
            </a:r>
            <a:r>
              <a:rPr lang="fr-FR" sz="2400" dirty="0" smtClean="0">
                <a:solidFill>
                  <a:schemeClr val="tx1"/>
                </a:solidFill>
              </a:rPr>
              <a:t> promises</a:t>
            </a:r>
          </a:p>
          <a:p>
            <a:pPr marL="342900" indent="-342900" algn="l">
              <a:buFont typeface="Arial"/>
              <a:buChar char="•"/>
            </a:pPr>
            <a:r>
              <a:rPr lang="fr-FR" sz="2400" dirty="0" err="1" smtClean="0">
                <a:solidFill>
                  <a:schemeClr val="tx1"/>
                </a:solidFill>
              </a:rPr>
              <a:t>We</a:t>
            </a:r>
            <a:r>
              <a:rPr lang="fr-FR" sz="2400" dirty="0" smtClean="0">
                <a:solidFill>
                  <a:schemeClr val="tx1"/>
                </a:solidFill>
              </a:rPr>
              <a:t> love </a:t>
            </a:r>
            <a:r>
              <a:rPr lang="fr-FR" sz="2400" dirty="0" err="1" smtClean="0">
                <a:solidFill>
                  <a:schemeClr val="tx1"/>
                </a:solidFill>
              </a:rPr>
              <a:t>other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things</a:t>
            </a:r>
            <a:r>
              <a:rPr lang="fr-FR" sz="2400" dirty="0" smtClean="0">
                <a:solidFill>
                  <a:schemeClr val="tx1"/>
                </a:solidFill>
              </a:rPr>
              <a:t> and </a:t>
            </a:r>
            <a:r>
              <a:rPr lang="fr-FR" sz="2400" dirty="0" err="1" smtClean="0">
                <a:solidFill>
                  <a:schemeClr val="tx1"/>
                </a:solidFill>
              </a:rPr>
              <a:t>ourselves</a:t>
            </a:r>
            <a:r>
              <a:rPr lang="fr-FR" sz="2400" dirty="0" smtClean="0">
                <a:solidFill>
                  <a:schemeClr val="tx1"/>
                </a:solidFill>
              </a:rPr>
              <a:t> more </a:t>
            </a:r>
            <a:r>
              <a:rPr lang="fr-FR" sz="2400" dirty="0" err="1" smtClean="0">
                <a:solidFill>
                  <a:schemeClr val="tx1"/>
                </a:solidFill>
              </a:rPr>
              <a:t>than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God</a:t>
            </a:r>
            <a:r>
              <a:rPr lang="fr-FR" sz="24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algn="l">
              <a:buFont typeface="Arial"/>
              <a:buChar char="•"/>
            </a:pPr>
            <a:endParaRPr lang="fr-FR" sz="2400" dirty="0" smtClean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757" y="4597452"/>
            <a:ext cx="3113286" cy="1586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974" y="522767"/>
            <a:ext cx="2597822" cy="195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847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396" y="372164"/>
            <a:ext cx="7772400" cy="1128548"/>
          </a:xfrm>
        </p:spPr>
        <p:txBody>
          <a:bodyPr/>
          <a:lstStyle/>
          <a:p>
            <a:r>
              <a:rPr lang="fr-FR" dirty="0" smtClean="0"/>
              <a:t>HONESTY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0635" y="1328401"/>
            <a:ext cx="7817991" cy="341372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fr-FR" sz="3300" dirty="0" smtClean="0">
                <a:solidFill>
                  <a:schemeClr val="tx1"/>
                </a:solidFill>
              </a:rPr>
              <a:t>If </a:t>
            </a:r>
            <a:r>
              <a:rPr lang="fr-FR" sz="3300" dirty="0" err="1" smtClean="0">
                <a:solidFill>
                  <a:schemeClr val="tx1"/>
                </a:solidFill>
              </a:rPr>
              <a:t>we</a:t>
            </a:r>
            <a:r>
              <a:rPr lang="fr-FR" sz="3300" dirty="0" smtClean="0">
                <a:solidFill>
                  <a:schemeClr val="tx1"/>
                </a:solidFill>
              </a:rPr>
              <a:t> continue in </a:t>
            </a:r>
            <a:r>
              <a:rPr lang="fr-FR" sz="3300" dirty="0" err="1" smtClean="0">
                <a:solidFill>
                  <a:schemeClr val="tx1"/>
                </a:solidFill>
              </a:rPr>
              <a:t>dishonesty</a:t>
            </a:r>
            <a:r>
              <a:rPr lang="fr-FR" sz="3300" dirty="0" smtClean="0">
                <a:solidFill>
                  <a:schemeClr val="tx1"/>
                </a:solidFill>
              </a:rPr>
              <a:t>/</a:t>
            </a:r>
            <a:r>
              <a:rPr lang="fr-FR" sz="3300" dirty="0" err="1" smtClean="0">
                <a:solidFill>
                  <a:schemeClr val="tx1"/>
                </a:solidFill>
              </a:rPr>
              <a:t>lying</a:t>
            </a:r>
            <a:r>
              <a:rPr lang="fr-FR" sz="3300" dirty="0" smtClean="0">
                <a:solidFill>
                  <a:schemeClr val="tx1"/>
                </a:solidFill>
              </a:rPr>
              <a:t>, </a:t>
            </a:r>
            <a:r>
              <a:rPr lang="fr-FR" sz="3300" dirty="0" err="1" smtClean="0">
                <a:solidFill>
                  <a:schemeClr val="tx1"/>
                </a:solidFill>
              </a:rPr>
              <a:t>who</a:t>
            </a:r>
            <a:r>
              <a:rPr lang="fr-FR" sz="3300" dirty="0" smtClean="0">
                <a:solidFill>
                  <a:schemeClr val="tx1"/>
                </a:solidFill>
              </a:rPr>
              <a:t> are </a:t>
            </a:r>
            <a:r>
              <a:rPr lang="fr-FR" sz="3300" dirty="0" err="1" smtClean="0">
                <a:solidFill>
                  <a:schemeClr val="tx1"/>
                </a:solidFill>
              </a:rPr>
              <a:t>we</a:t>
            </a:r>
            <a:r>
              <a:rPr lang="fr-FR" sz="3300" dirty="0" smtClean="0">
                <a:solidFill>
                  <a:schemeClr val="tx1"/>
                </a:solidFill>
              </a:rPr>
              <a:t> </a:t>
            </a:r>
            <a:r>
              <a:rPr lang="fr-FR" sz="3300" dirty="0" err="1" smtClean="0">
                <a:solidFill>
                  <a:schemeClr val="tx1"/>
                </a:solidFill>
              </a:rPr>
              <a:t>serving</a:t>
            </a:r>
            <a:r>
              <a:rPr lang="fr-FR" sz="3300" dirty="0" smtClean="0">
                <a:solidFill>
                  <a:schemeClr val="tx1"/>
                </a:solidFill>
              </a:rPr>
              <a:t>?</a:t>
            </a:r>
          </a:p>
          <a:p>
            <a:pPr marL="342900" indent="-342900" algn="l">
              <a:buFont typeface="Arial"/>
              <a:buChar char="•"/>
            </a:pPr>
            <a:endParaRPr lang="fr-FR" sz="24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fr-FR" sz="2400" dirty="0" smtClean="0">
                <a:solidFill>
                  <a:schemeClr val="tx1"/>
                </a:solidFill>
              </a:rPr>
              <a:t>John 8:44 « Satan </a:t>
            </a:r>
            <a:r>
              <a:rPr lang="fr-FR" sz="2400" dirty="0" err="1" smtClean="0">
                <a:solidFill>
                  <a:schemeClr val="tx1"/>
                </a:solidFill>
              </a:rPr>
              <a:t>is</a:t>
            </a:r>
            <a:r>
              <a:rPr lang="fr-FR" sz="2400" dirty="0" smtClean="0">
                <a:solidFill>
                  <a:schemeClr val="tx1"/>
                </a:solidFill>
              </a:rPr>
              <a:t> a </a:t>
            </a:r>
            <a:r>
              <a:rPr lang="fr-FR" sz="2400" dirty="0" err="1" smtClean="0">
                <a:solidFill>
                  <a:schemeClr val="tx1"/>
                </a:solidFill>
              </a:rPr>
              <a:t>liar</a:t>
            </a:r>
            <a:r>
              <a:rPr lang="fr-FR" sz="2400" dirty="0" smtClean="0">
                <a:solidFill>
                  <a:schemeClr val="tx1"/>
                </a:solidFill>
              </a:rPr>
              <a:t> and the </a:t>
            </a:r>
            <a:r>
              <a:rPr lang="fr-FR" sz="2400" dirty="0" err="1" smtClean="0">
                <a:solidFill>
                  <a:schemeClr val="tx1"/>
                </a:solidFill>
              </a:rPr>
              <a:t>father</a:t>
            </a:r>
            <a:r>
              <a:rPr lang="fr-FR" sz="2400" dirty="0" smtClean="0">
                <a:solidFill>
                  <a:schemeClr val="tx1"/>
                </a:solidFill>
              </a:rPr>
              <a:t> of lies »</a:t>
            </a:r>
          </a:p>
          <a:p>
            <a:pPr algn="l"/>
            <a:r>
              <a:rPr lang="fr-FR" sz="2400" dirty="0" smtClean="0">
                <a:solidFill>
                  <a:schemeClr val="tx1"/>
                </a:solidFill>
              </a:rPr>
              <a:t> - </a:t>
            </a:r>
            <a:r>
              <a:rPr lang="fr-FR" sz="2400" dirty="0" err="1" smtClean="0">
                <a:solidFill>
                  <a:schemeClr val="tx1"/>
                </a:solidFill>
              </a:rPr>
              <a:t>Jesus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said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we</a:t>
            </a:r>
            <a:r>
              <a:rPr lang="fr-FR" sz="2400" dirty="0" smtClean="0">
                <a:solidFill>
                  <a:schemeClr val="tx1"/>
                </a:solidFill>
              </a:rPr>
              <a:t> are ‘</a:t>
            </a:r>
            <a:r>
              <a:rPr lang="fr-FR" sz="2400" dirty="0" err="1" smtClean="0">
                <a:solidFill>
                  <a:schemeClr val="tx1"/>
                </a:solidFill>
              </a:rPr>
              <a:t>satan’s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children</a:t>
            </a:r>
            <a:r>
              <a:rPr lang="fr-FR" sz="2400" dirty="0" smtClean="0">
                <a:solidFill>
                  <a:schemeClr val="tx1"/>
                </a:solidFill>
              </a:rPr>
              <a:t>’ if </a:t>
            </a:r>
            <a:r>
              <a:rPr lang="fr-FR" sz="2400" dirty="0" err="1" smtClean="0">
                <a:solidFill>
                  <a:schemeClr val="tx1"/>
                </a:solidFill>
              </a:rPr>
              <a:t>we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follow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his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ways</a:t>
            </a:r>
            <a:endParaRPr lang="fr-FR" sz="2400" dirty="0" smtClean="0">
              <a:solidFill>
                <a:schemeClr val="tx1"/>
              </a:solidFill>
            </a:endParaRPr>
          </a:p>
          <a:p>
            <a:pPr algn="l"/>
            <a:endParaRPr lang="fr-FR" sz="24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fr-FR" sz="2400" dirty="0" err="1" smtClean="0">
                <a:solidFill>
                  <a:schemeClr val="tx1"/>
                </a:solidFill>
              </a:rPr>
              <a:t>Jesus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said</a:t>
            </a:r>
            <a:r>
              <a:rPr lang="fr-FR" sz="2400" dirty="0" smtClean="0">
                <a:solidFill>
                  <a:schemeClr val="tx1"/>
                </a:solidFill>
              </a:rPr>
              <a:t> « I </a:t>
            </a:r>
            <a:r>
              <a:rPr lang="fr-FR" sz="2400" dirty="0" err="1" smtClean="0">
                <a:solidFill>
                  <a:schemeClr val="tx1"/>
                </a:solidFill>
              </a:rPr>
              <a:t>am</a:t>
            </a:r>
            <a:r>
              <a:rPr lang="fr-FR" sz="2400" dirty="0" smtClean="0">
                <a:solidFill>
                  <a:schemeClr val="tx1"/>
                </a:solidFill>
              </a:rPr>
              <a:t> the </a:t>
            </a:r>
            <a:r>
              <a:rPr lang="fr-FR" sz="2400" dirty="0" err="1" smtClean="0">
                <a:solidFill>
                  <a:schemeClr val="tx1"/>
                </a:solidFill>
              </a:rPr>
              <a:t>way</a:t>
            </a:r>
            <a:r>
              <a:rPr lang="fr-FR" sz="2400" dirty="0" smtClean="0">
                <a:solidFill>
                  <a:schemeClr val="tx1"/>
                </a:solidFill>
              </a:rPr>
              <a:t>, the </a:t>
            </a:r>
            <a:r>
              <a:rPr lang="fr-FR" sz="2400" dirty="0" err="1" smtClean="0">
                <a:solidFill>
                  <a:schemeClr val="tx1"/>
                </a:solidFill>
              </a:rPr>
              <a:t>truth</a:t>
            </a:r>
            <a:r>
              <a:rPr lang="fr-FR" sz="2400" dirty="0" smtClean="0">
                <a:solidFill>
                  <a:schemeClr val="tx1"/>
                </a:solidFill>
              </a:rPr>
              <a:t> and the life ». (John 14:6) If </a:t>
            </a:r>
            <a:r>
              <a:rPr lang="fr-FR" sz="2400" dirty="0" err="1" smtClean="0">
                <a:solidFill>
                  <a:schemeClr val="tx1"/>
                </a:solidFill>
              </a:rPr>
              <a:t>we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would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follow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him</a:t>
            </a:r>
            <a:r>
              <a:rPr lang="fr-FR" sz="2400" dirty="0" smtClean="0">
                <a:solidFill>
                  <a:schemeClr val="tx1"/>
                </a:solidFill>
              </a:rPr>
              <a:t>, </a:t>
            </a:r>
            <a:r>
              <a:rPr lang="fr-FR" sz="2400" dirty="0" err="1" smtClean="0">
                <a:solidFill>
                  <a:schemeClr val="tx1"/>
                </a:solidFill>
              </a:rPr>
              <a:t>we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need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confess</a:t>
            </a:r>
            <a:r>
              <a:rPr lang="fr-FR" sz="2400" dirty="0" smtClean="0">
                <a:solidFill>
                  <a:schemeClr val="tx1"/>
                </a:solidFill>
              </a:rPr>
              <a:t> the </a:t>
            </a:r>
            <a:r>
              <a:rPr lang="fr-FR" sz="2400" dirty="0" err="1" smtClean="0">
                <a:solidFill>
                  <a:schemeClr val="tx1"/>
                </a:solidFill>
              </a:rPr>
              <a:t>truth</a:t>
            </a:r>
            <a:r>
              <a:rPr lang="fr-FR" sz="2400" dirty="0" smtClean="0">
                <a:solidFill>
                  <a:schemeClr val="tx1"/>
                </a:solidFill>
              </a:rPr>
              <a:t>. </a:t>
            </a:r>
            <a:r>
              <a:rPr lang="fr-FR" sz="2400" dirty="0" err="1" smtClean="0">
                <a:solidFill>
                  <a:schemeClr val="tx1"/>
                </a:solidFill>
              </a:rPr>
              <a:t>Jesus</a:t>
            </a: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promised</a:t>
            </a:r>
            <a:r>
              <a:rPr lang="fr-FR" sz="2400" dirty="0" smtClean="0">
                <a:solidFill>
                  <a:schemeClr val="tx1"/>
                </a:solidFill>
              </a:rPr>
              <a:t>: « If </a:t>
            </a:r>
            <a:r>
              <a:rPr lang="fr-FR" sz="2400" dirty="0" err="1" smtClean="0">
                <a:solidFill>
                  <a:schemeClr val="tx1"/>
                </a:solidFill>
              </a:rPr>
              <a:t>we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confess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our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sins</a:t>
            </a:r>
            <a:r>
              <a:rPr lang="fr-FR" sz="2400" dirty="0" smtClean="0">
                <a:solidFill>
                  <a:schemeClr val="tx1"/>
                </a:solidFill>
              </a:rPr>
              <a:t>, He </a:t>
            </a:r>
            <a:r>
              <a:rPr lang="fr-FR" sz="2400" dirty="0" err="1" smtClean="0">
                <a:solidFill>
                  <a:schemeClr val="tx1"/>
                </a:solidFill>
              </a:rPr>
              <a:t>will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forgive</a:t>
            </a:r>
            <a:r>
              <a:rPr lang="fr-FR" sz="2400" dirty="0" smtClean="0">
                <a:solidFill>
                  <a:schemeClr val="tx1"/>
                </a:solidFill>
              </a:rPr>
              <a:t> us » (1 John 1:9)</a:t>
            </a:r>
          </a:p>
          <a:p>
            <a:pPr marL="342900" indent="-342900" algn="l">
              <a:buFont typeface="Arial"/>
              <a:buChar char="•"/>
            </a:pPr>
            <a:r>
              <a:rPr lang="fr-FR" sz="2400" dirty="0" err="1" smtClean="0">
                <a:solidFill>
                  <a:schemeClr val="tx1"/>
                </a:solidFill>
              </a:rPr>
              <a:t>Then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we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need</a:t>
            </a:r>
            <a:r>
              <a:rPr lang="fr-FR" sz="2400" dirty="0" smtClean="0">
                <a:solidFill>
                  <a:schemeClr val="tx1"/>
                </a:solidFill>
              </a:rPr>
              <a:t> to </a:t>
            </a:r>
            <a:r>
              <a:rPr lang="fr-FR" sz="2400" dirty="0" err="1" smtClean="0">
                <a:solidFill>
                  <a:schemeClr val="tx1"/>
                </a:solidFill>
              </a:rPr>
              <a:t>determine</a:t>
            </a:r>
            <a:r>
              <a:rPr lang="fr-FR" sz="2400" dirty="0" smtClean="0">
                <a:solidFill>
                  <a:schemeClr val="tx1"/>
                </a:solidFill>
              </a:rPr>
              <a:t> to live </a:t>
            </a:r>
            <a:r>
              <a:rPr lang="fr-FR" sz="2400" dirty="0" err="1" smtClean="0">
                <a:solidFill>
                  <a:schemeClr val="tx1"/>
                </a:solidFill>
              </a:rPr>
              <a:t>honestly</a:t>
            </a:r>
            <a:r>
              <a:rPr lang="fr-FR" sz="2400" dirty="0" smtClean="0">
                <a:solidFill>
                  <a:schemeClr val="tx1"/>
                </a:solidFill>
              </a:rPr>
              <a:t> for </a:t>
            </a:r>
            <a:r>
              <a:rPr lang="fr-FR" sz="2400" dirty="0" err="1" smtClean="0">
                <a:solidFill>
                  <a:schemeClr val="tx1"/>
                </a:solidFill>
              </a:rPr>
              <a:t>Him</a:t>
            </a:r>
            <a:r>
              <a:rPr lang="fr-FR" sz="2400" dirty="0" smtClean="0">
                <a:solidFill>
                  <a:schemeClr val="tx1"/>
                </a:solidFill>
              </a:rPr>
              <a:t>.</a:t>
            </a:r>
            <a:endParaRPr lang="fr-FR" sz="2400" dirty="0">
              <a:solidFill>
                <a:schemeClr val="tx1"/>
              </a:solidFill>
            </a:endParaRPr>
          </a:p>
          <a:p>
            <a:pPr algn="l"/>
            <a:endParaRPr lang="fr-FR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/>
              <a:buChar char="•"/>
            </a:pPr>
            <a:endParaRPr lang="fr-FR" sz="24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252" y="4612075"/>
            <a:ext cx="3062068" cy="191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206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396" y="372164"/>
            <a:ext cx="7772400" cy="1128548"/>
          </a:xfrm>
        </p:spPr>
        <p:txBody>
          <a:bodyPr/>
          <a:lstStyle/>
          <a:p>
            <a:r>
              <a:rPr lang="fr-FR" dirty="0" smtClean="0"/>
              <a:t>HONESTY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0635" y="1328402"/>
            <a:ext cx="7817991" cy="3413725"/>
          </a:xfrm>
        </p:spPr>
        <p:txBody>
          <a:bodyPr>
            <a:normAutofit fontScale="92500"/>
          </a:bodyPr>
          <a:lstStyle/>
          <a:p>
            <a:pPr algn="l"/>
            <a:r>
              <a:rPr lang="fr-FR" sz="2400" dirty="0" err="1" smtClean="0">
                <a:solidFill>
                  <a:schemeClr val="tx1"/>
                </a:solidFill>
              </a:rPr>
              <a:t>Developing</a:t>
            </a:r>
            <a:r>
              <a:rPr lang="fr-FR" sz="2400" dirty="0" smtClean="0">
                <a:solidFill>
                  <a:schemeClr val="tx1"/>
                </a:solidFill>
              </a:rPr>
              <a:t> the habit of </a:t>
            </a:r>
            <a:r>
              <a:rPr lang="fr-FR" sz="2400" dirty="0" err="1" smtClean="0">
                <a:solidFill>
                  <a:schemeClr val="tx1"/>
                </a:solidFill>
              </a:rPr>
              <a:t>honesty</a:t>
            </a:r>
            <a:r>
              <a:rPr lang="fr-FR" sz="2400" dirty="0" smtClean="0">
                <a:solidFill>
                  <a:schemeClr val="tx1"/>
                </a:solidFill>
              </a:rPr>
              <a:t>. </a:t>
            </a:r>
          </a:p>
          <a:p>
            <a:pPr marL="342900" indent="-342900" algn="l">
              <a:buFont typeface="Arial"/>
              <a:buChar char="•"/>
            </a:pPr>
            <a:r>
              <a:rPr lang="fr-FR" sz="2400" dirty="0" err="1" smtClean="0">
                <a:solidFill>
                  <a:schemeClr val="tx1"/>
                </a:solidFill>
              </a:rPr>
              <a:t>We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can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apply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these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principles</a:t>
            </a:r>
            <a:r>
              <a:rPr lang="fr-FR" sz="2400" dirty="0" smtClean="0">
                <a:solidFill>
                  <a:schemeClr val="tx1"/>
                </a:solidFill>
              </a:rPr>
              <a:t>:</a:t>
            </a:r>
          </a:p>
          <a:p>
            <a:pPr marL="342900" indent="-342900" algn="l">
              <a:buFont typeface="Arial"/>
              <a:buChar char="•"/>
            </a:pPr>
            <a:endParaRPr lang="fr-FR" sz="2400" dirty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r>
              <a:rPr lang="fr-FR" sz="2400" u="sng" dirty="0" err="1" smtClean="0">
                <a:solidFill>
                  <a:schemeClr val="tx1"/>
                </a:solidFill>
              </a:rPr>
              <a:t>Keep</a:t>
            </a:r>
            <a:r>
              <a:rPr lang="fr-FR" sz="2400" u="sng" dirty="0" smtClean="0">
                <a:solidFill>
                  <a:schemeClr val="tx1"/>
                </a:solidFill>
              </a:rPr>
              <a:t> </a:t>
            </a:r>
            <a:r>
              <a:rPr lang="fr-FR" sz="2400" u="sng" dirty="0" err="1" smtClean="0">
                <a:solidFill>
                  <a:schemeClr val="tx1"/>
                </a:solidFill>
              </a:rPr>
              <a:t>your</a:t>
            </a:r>
            <a:r>
              <a:rPr lang="fr-FR" sz="2400" u="sng" dirty="0" smtClean="0">
                <a:solidFill>
                  <a:schemeClr val="tx1"/>
                </a:solidFill>
              </a:rPr>
              <a:t> promises and </a:t>
            </a:r>
            <a:r>
              <a:rPr lang="fr-FR" sz="2400" u="sng" dirty="0" err="1" smtClean="0">
                <a:solidFill>
                  <a:schemeClr val="tx1"/>
                </a:solidFill>
              </a:rPr>
              <a:t>committments</a:t>
            </a:r>
            <a:r>
              <a:rPr lang="fr-FR" sz="2400" dirty="0" smtClean="0">
                <a:solidFill>
                  <a:schemeClr val="tx1"/>
                </a:solidFill>
              </a:rPr>
              <a:t>. </a:t>
            </a:r>
            <a:r>
              <a:rPr lang="fr-FR" sz="2400" dirty="0" err="1" smtClean="0">
                <a:solidFill>
                  <a:schemeClr val="tx1"/>
                </a:solidFill>
              </a:rPr>
              <a:t>Don’t</a:t>
            </a:r>
            <a:r>
              <a:rPr lang="fr-FR" sz="2400" dirty="0" smtClean="0">
                <a:solidFill>
                  <a:schemeClr val="tx1"/>
                </a:solidFill>
              </a:rPr>
              <a:t> promise to do </a:t>
            </a:r>
            <a:r>
              <a:rPr lang="fr-FR" sz="2400" dirty="0" err="1" smtClean="0">
                <a:solidFill>
                  <a:schemeClr val="tx1"/>
                </a:solidFill>
              </a:rPr>
              <a:t>something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you</a:t>
            </a:r>
            <a:r>
              <a:rPr lang="fr-FR" sz="2400" dirty="0" smtClean="0">
                <a:solidFill>
                  <a:schemeClr val="tx1"/>
                </a:solidFill>
              </a:rPr>
              <a:t> are </a:t>
            </a:r>
            <a:r>
              <a:rPr lang="fr-FR" sz="2400" dirty="0" err="1" smtClean="0">
                <a:solidFill>
                  <a:schemeClr val="tx1"/>
                </a:solidFill>
              </a:rPr>
              <a:t>unable</a:t>
            </a:r>
            <a:r>
              <a:rPr lang="fr-FR" sz="2400" dirty="0" smtClean="0">
                <a:solidFill>
                  <a:schemeClr val="tx1"/>
                </a:solidFill>
              </a:rPr>
              <a:t> or </a:t>
            </a:r>
            <a:r>
              <a:rPr lang="fr-FR" sz="2400" dirty="0" err="1" smtClean="0">
                <a:solidFill>
                  <a:schemeClr val="tx1"/>
                </a:solidFill>
              </a:rPr>
              <a:t>unwilling</a:t>
            </a:r>
            <a:r>
              <a:rPr lang="fr-FR" sz="2400" dirty="0" smtClean="0">
                <a:solidFill>
                  <a:schemeClr val="tx1"/>
                </a:solidFill>
              </a:rPr>
              <a:t> to </a:t>
            </a:r>
            <a:r>
              <a:rPr lang="fr-FR" sz="2400" dirty="0" err="1" smtClean="0">
                <a:solidFill>
                  <a:schemeClr val="tx1"/>
                </a:solidFill>
              </a:rPr>
              <a:t>fulfill</a:t>
            </a:r>
            <a:r>
              <a:rPr lang="fr-FR" sz="24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algn="l">
              <a:buAutoNum type="arabicPeriod"/>
            </a:pPr>
            <a:r>
              <a:rPr lang="fr-FR" sz="2400" u="sng" dirty="0" err="1" smtClean="0">
                <a:solidFill>
                  <a:schemeClr val="tx1"/>
                </a:solidFill>
              </a:rPr>
              <a:t>Accept</a:t>
            </a:r>
            <a:r>
              <a:rPr lang="fr-FR" sz="2400" u="sng" dirty="0" smtClean="0">
                <a:solidFill>
                  <a:schemeClr val="tx1"/>
                </a:solidFill>
              </a:rPr>
              <a:t> </a:t>
            </a:r>
            <a:r>
              <a:rPr lang="fr-FR" sz="2400" u="sng" dirty="0" err="1" smtClean="0">
                <a:solidFill>
                  <a:schemeClr val="tx1"/>
                </a:solidFill>
              </a:rPr>
              <a:t>responsibility</a:t>
            </a:r>
            <a:r>
              <a:rPr lang="fr-FR" sz="2400" u="sng" dirty="0" smtClean="0">
                <a:solidFill>
                  <a:schemeClr val="tx1"/>
                </a:solidFill>
              </a:rPr>
              <a:t>. </a:t>
            </a:r>
            <a:r>
              <a:rPr lang="fr-FR" sz="2400" dirty="0" err="1" smtClean="0">
                <a:solidFill>
                  <a:schemeClr val="tx1"/>
                </a:solidFill>
              </a:rPr>
              <a:t>Take</a:t>
            </a:r>
            <a:r>
              <a:rPr lang="fr-FR" sz="2400" dirty="0" smtClean="0">
                <a:solidFill>
                  <a:schemeClr val="tx1"/>
                </a:solidFill>
              </a:rPr>
              <a:t> the </a:t>
            </a:r>
            <a:r>
              <a:rPr lang="fr-FR" sz="2400" dirty="0" err="1" smtClean="0">
                <a:solidFill>
                  <a:schemeClr val="tx1"/>
                </a:solidFill>
              </a:rPr>
              <a:t>blame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when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you</a:t>
            </a:r>
            <a:r>
              <a:rPr lang="fr-FR" sz="2400" dirty="0" smtClean="0">
                <a:solidFill>
                  <a:schemeClr val="tx1"/>
                </a:solidFill>
              </a:rPr>
              <a:t> are to </a:t>
            </a:r>
            <a:r>
              <a:rPr lang="fr-FR" sz="2400" dirty="0" err="1" smtClean="0">
                <a:solidFill>
                  <a:schemeClr val="tx1"/>
                </a:solidFill>
              </a:rPr>
              <a:t>blame</a:t>
            </a:r>
            <a:r>
              <a:rPr lang="fr-FR" sz="24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algn="l">
              <a:buAutoNum type="arabicPeriod"/>
            </a:pPr>
            <a:r>
              <a:rPr lang="fr-FR" sz="2400" u="sng" dirty="0" err="1" smtClean="0">
                <a:solidFill>
                  <a:schemeClr val="tx1"/>
                </a:solidFill>
              </a:rPr>
              <a:t>Resolve</a:t>
            </a:r>
            <a:r>
              <a:rPr lang="fr-FR" sz="2400" u="sng" dirty="0" smtClean="0">
                <a:solidFill>
                  <a:schemeClr val="tx1"/>
                </a:solidFill>
              </a:rPr>
              <a:t> </a:t>
            </a:r>
            <a:r>
              <a:rPr lang="fr-FR" sz="2400" u="sng" dirty="0" err="1" smtClean="0">
                <a:solidFill>
                  <a:schemeClr val="tx1"/>
                </a:solidFill>
              </a:rPr>
              <a:t>that</a:t>
            </a:r>
            <a:r>
              <a:rPr lang="fr-FR" sz="2400" u="sng" dirty="0" smtClean="0">
                <a:solidFill>
                  <a:schemeClr val="tx1"/>
                </a:solidFill>
              </a:rPr>
              <a:t> </a:t>
            </a:r>
            <a:r>
              <a:rPr lang="fr-FR" sz="2400" u="sng" dirty="0" err="1" smtClean="0">
                <a:solidFill>
                  <a:schemeClr val="tx1"/>
                </a:solidFill>
              </a:rPr>
              <a:t>with</a:t>
            </a:r>
            <a:r>
              <a:rPr lang="fr-FR" sz="2400" u="sng" dirty="0" smtClean="0">
                <a:solidFill>
                  <a:schemeClr val="tx1"/>
                </a:solidFill>
              </a:rPr>
              <a:t> </a:t>
            </a:r>
            <a:r>
              <a:rPr lang="fr-FR" sz="2400" u="sng" dirty="0" err="1" smtClean="0">
                <a:solidFill>
                  <a:schemeClr val="tx1"/>
                </a:solidFill>
              </a:rPr>
              <a:t>God’s</a:t>
            </a:r>
            <a:r>
              <a:rPr lang="fr-FR" sz="2400" u="sng" dirty="0" smtClean="0">
                <a:solidFill>
                  <a:schemeClr val="tx1"/>
                </a:solidFill>
              </a:rPr>
              <a:t> help </a:t>
            </a:r>
            <a:r>
              <a:rPr lang="fr-FR" sz="2400" u="sng" dirty="0" err="1" smtClean="0">
                <a:solidFill>
                  <a:schemeClr val="tx1"/>
                </a:solidFill>
              </a:rPr>
              <a:t>you</a:t>
            </a:r>
            <a:r>
              <a:rPr lang="fr-FR" sz="2400" u="sng" dirty="0" smtClean="0">
                <a:solidFill>
                  <a:schemeClr val="tx1"/>
                </a:solidFill>
              </a:rPr>
              <a:t> </a:t>
            </a:r>
            <a:r>
              <a:rPr lang="fr-FR" sz="2400" u="sng" dirty="0" err="1" smtClean="0">
                <a:solidFill>
                  <a:schemeClr val="tx1"/>
                </a:solidFill>
              </a:rPr>
              <a:t>will</a:t>
            </a:r>
            <a:r>
              <a:rPr lang="fr-FR" sz="2400" u="sng" dirty="0" smtClean="0">
                <a:solidFill>
                  <a:schemeClr val="tx1"/>
                </a:solidFill>
              </a:rPr>
              <a:t> </a:t>
            </a:r>
            <a:r>
              <a:rPr lang="fr-FR" sz="2400" u="sng" dirty="0" err="1" smtClean="0">
                <a:solidFill>
                  <a:schemeClr val="tx1"/>
                </a:solidFill>
              </a:rPr>
              <a:t>be</a:t>
            </a:r>
            <a:r>
              <a:rPr lang="fr-FR" sz="2400" u="sng" dirty="0" smtClean="0">
                <a:solidFill>
                  <a:schemeClr val="tx1"/>
                </a:solidFill>
              </a:rPr>
              <a:t> </a:t>
            </a:r>
            <a:r>
              <a:rPr lang="fr-FR" sz="2400" u="sng" dirty="0" err="1" smtClean="0">
                <a:solidFill>
                  <a:schemeClr val="tx1"/>
                </a:solidFill>
              </a:rPr>
              <a:t>honest</a:t>
            </a:r>
            <a:r>
              <a:rPr lang="fr-FR" sz="2400" u="sng" dirty="0" smtClean="0">
                <a:solidFill>
                  <a:schemeClr val="tx1"/>
                </a:solidFill>
              </a:rPr>
              <a:t> </a:t>
            </a:r>
            <a:r>
              <a:rPr lang="fr-FR" sz="2400" u="sng" dirty="0" err="1" smtClean="0">
                <a:solidFill>
                  <a:schemeClr val="tx1"/>
                </a:solidFill>
              </a:rPr>
              <a:t>even</a:t>
            </a:r>
            <a:r>
              <a:rPr lang="fr-FR" sz="2400" u="sng" dirty="0" smtClean="0">
                <a:solidFill>
                  <a:schemeClr val="tx1"/>
                </a:solidFill>
              </a:rPr>
              <a:t> if </a:t>
            </a:r>
            <a:r>
              <a:rPr lang="fr-FR" sz="2400" u="sng" dirty="0" err="1" smtClean="0">
                <a:solidFill>
                  <a:schemeClr val="tx1"/>
                </a:solidFill>
              </a:rPr>
              <a:t>it</a:t>
            </a:r>
            <a:r>
              <a:rPr lang="fr-FR" sz="2400" u="sng" dirty="0" smtClean="0">
                <a:solidFill>
                  <a:schemeClr val="tx1"/>
                </a:solidFill>
              </a:rPr>
              <a:t> </a:t>
            </a:r>
            <a:r>
              <a:rPr lang="fr-FR" sz="2400" u="sng" dirty="0" err="1" smtClean="0">
                <a:solidFill>
                  <a:schemeClr val="tx1"/>
                </a:solidFill>
              </a:rPr>
              <a:t>hurts</a:t>
            </a:r>
            <a:r>
              <a:rPr lang="fr-FR" sz="2400" u="sng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Because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you</a:t>
            </a:r>
            <a:r>
              <a:rPr lang="fr-FR" sz="2400" dirty="0" smtClean="0">
                <a:solidFill>
                  <a:schemeClr val="tx1"/>
                </a:solidFill>
              </a:rPr>
              <a:t> live for </a:t>
            </a:r>
            <a:r>
              <a:rPr lang="fr-FR" sz="2400" dirty="0" err="1" smtClean="0">
                <a:solidFill>
                  <a:schemeClr val="tx1"/>
                </a:solidFill>
              </a:rPr>
              <a:t>God</a:t>
            </a:r>
            <a:r>
              <a:rPr lang="fr-FR" sz="2400" dirty="0" smtClean="0">
                <a:solidFill>
                  <a:schemeClr val="tx1"/>
                </a:solidFill>
              </a:rPr>
              <a:t> not </a:t>
            </a:r>
            <a:r>
              <a:rPr lang="fr-FR" sz="2400" dirty="0" err="1" smtClean="0">
                <a:solidFill>
                  <a:schemeClr val="tx1"/>
                </a:solidFill>
              </a:rPr>
              <a:t>yourself</a:t>
            </a:r>
            <a:r>
              <a:rPr lang="fr-FR" sz="2400" dirty="0" smtClean="0">
                <a:solidFill>
                  <a:schemeClr val="tx1"/>
                </a:solidFill>
              </a:rPr>
              <a:t>, and </a:t>
            </a:r>
            <a:r>
              <a:rPr lang="fr-FR" sz="2400" dirty="0" err="1" smtClean="0">
                <a:solidFill>
                  <a:schemeClr val="tx1"/>
                </a:solidFill>
              </a:rPr>
              <a:t>because</a:t>
            </a:r>
            <a:r>
              <a:rPr lang="fr-FR" sz="2400" dirty="0" smtClean="0">
                <a:solidFill>
                  <a:schemeClr val="tx1"/>
                </a:solidFill>
              </a:rPr>
              <a:t>:</a:t>
            </a:r>
            <a:endParaRPr lang="fr-FR" sz="2400" u="sng" dirty="0">
              <a:solidFill>
                <a:schemeClr val="tx1"/>
              </a:solidFill>
            </a:endParaRPr>
          </a:p>
          <a:p>
            <a:pPr algn="l"/>
            <a:endParaRPr lang="fr-FR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/>
              <a:buChar char="•"/>
            </a:pPr>
            <a:endParaRPr lang="fr-FR" sz="2400" dirty="0" smtClean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689" y="4758202"/>
            <a:ext cx="3083559" cy="192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21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396" y="372164"/>
            <a:ext cx="7772400" cy="1128548"/>
          </a:xfrm>
        </p:spPr>
        <p:txBody>
          <a:bodyPr/>
          <a:lstStyle/>
          <a:p>
            <a:r>
              <a:rPr lang="fr-FR" dirty="0" smtClean="0"/>
              <a:t>HONESTY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0635" y="1328403"/>
            <a:ext cx="7817991" cy="4747950"/>
          </a:xfrm>
        </p:spPr>
        <p:txBody>
          <a:bodyPr>
            <a:normAutofit lnSpcReduction="10000"/>
          </a:bodyPr>
          <a:lstStyle/>
          <a:p>
            <a:pPr algn="l"/>
            <a:r>
              <a:rPr lang="fr-FR" sz="2400" dirty="0" err="1" smtClean="0">
                <a:solidFill>
                  <a:schemeClr val="tx1"/>
                </a:solidFill>
              </a:rPr>
              <a:t>What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is</a:t>
            </a:r>
            <a:r>
              <a:rPr lang="fr-FR" sz="2400" dirty="0" smtClean="0">
                <a:solidFill>
                  <a:schemeClr val="tx1"/>
                </a:solidFill>
              </a:rPr>
              <a:t> a </a:t>
            </a:r>
            <a:r>
              <a:rPr lang="fr-FR" sz="2400" dirty="0" err="1" smtClean="0">
                <a:solidFill>
                  <a:schemeClr val="tx1"/>
                </a:solidFill>
              </a:rPr>
              <a:t>big</a:t>
            </a:r>
            <a:r>
              <a:rPr lang="fr-FR" sz="2400" dirty="0" smtClean="0">
                <a:solidFill>
                  <a:schemeClr val="tx1"/>
                </a:solidFill>
              </a:rPr>
              <a:t> challenge to </a:t>
            </a:r>
            <a:r>
              <a:rPr lang="fr-FR" sz="2400" dirty="0" err="1" smtClean="0">
                <a:solidFill>
                  <a:schemeClr val="tx1"/>
                </a:solidFill>
              </a:rPr>
              <a:t>this</a:t>
            </a:r>
            <a:r>
              <a:rPr lang="fr-FR" sz="2400" dirty="0" smtClean="0">
                <a:solidFill>
                  <a:schemeClr val="tx1"/>
                </a:solidFill>
              </a:rPr>
              <a:t>?</a:t>
            </a:r>
          </a:p>
          <a:p>
            <a:pPr algn="l"/>
            <a:endParaRPr lang="fr-FR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fr-FR" sz="2400" dirty="0" smtClean="0">
                <a:solidFill>
                  <a:schemeClr val="tx1"/>
                </a:solidFill>
              </a:rPr>
              <a:t>It </a:t>
            </a:r>
            <a:r>
              <a:rPr lang="fr-FR" sz="2400" dirty="0" err="1" smtClean="0">
                <a:solidFill>
                  <a:schemeClr val="tx1"/>
                </a:solidFill>
              </a:rPr>
              <a:t>requires</a:t>
            </a:r>
            <a:r>
              <a:rPr lang="fr-FR" sz="2400" dirty="0" smtClean="0">
                <a:solidFill>
                  <a:schemeClr val="tx1"/>
                </a:solidFill>
              </a:rPr>
              <a:t> go </a:t>
            </a:r>
            <a:r>
              <a:rPr lang="fr-FR" sz="2400" dirty="0" err="1" smtClean="0">
                <a:solidFill>
                  <a:schemeClr val="tx1"/>
                </a:solidFill>
              </a:rPr>
              <a:t>against</a:t>
            </a:r>
            <a:r>
              <a:rPr lang="fr-FR" sz="2400" dirty="0" smtClean="0">
                <a:solidFill>
                  <a:schemeClr val="tx1"/>
                </a:solidFill>
              </a:rPr>
              <a:t> the flow of </a:t>
            </a:r>
            <a:r>
              <a:rPr lang="fr-FR" sz="2400" dirty="0" err="1" smtClean="0">
                <a:solidFill>
                  <a:schemeClr val="tx1"/>
                </a:solidFill>
              </a:rPr>
              <a:t>most</a:t>
            </a:r>
            <a:r>
              <a:rPr lang="fr-FR" sz="2400" dirty="0" smtClean="0">
                <a:solidFill>
                  <a:schemeClr val="tx1"/>
                </a:solidFill>
              </a:rPr>
              <a:t> of the world </a:t>
            </a:r>
            <a:r>
              <a:rPr lang="fr-FR" sz="2400" dirty="0" err="1" smtClean="0">
                <a:solidFill>
                  <a:schemeClr val="tx1"/>
                </a:solidFill>
              </a:rPr>
              <a:t>around</a:t>
            </a:r>
            <a:r>
              <a:rPr lang="fr-FR" sz="2400" dirty="0" smtClean="0">
                <a:solidFill>
                  <a:schemeClr val="tx1"/>
                </a:solidFill>
              </a:rPr>
              <a:t> us; </a:t>
            </a:r>
            <a:r>
              <a:rPr lang="fr-FR" sz="2400" dirty="0" err="1" smtClean="0">
                <a:solidFill>
                  <a:schemeClr val="tx1"/>
                </a:solidFill>
              </a:rPr>
              <a:t>where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Honesty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is</a:t>
            </a:r>
            <a:r>
              <a:rPr lang="fr-FR" sz="2400" dirty="0" smtClean="0">
                <a:solidFill>
                  <a:schemeClr val="tx1"/>
                </a:solidFill>
              </a:rPr>
              <a:t> not </a:t>
            </a:r>
            <a:r>
              <a:rPr lang="fr-FR" sz="2400" dirty="0" err="1" smtClean="0">
                <a:solidFill>
                  <a:schemeClr val="tx1"/>
                </a:solidFill>
              </a:rPr>
              <a:t>chrished</a:t>
            </a:r>
            <a:r>
              <a:rPr lang="fr-FR" sz="2400" dirty="0" smtClean="0">
                <a:solidFill>
                  <a:schemeClr val="tx1"/>
                </a:solidFill>
              </a:rPr>
              <a:t> as </a:t>
            </a:r>
            <a:r>
              <a:rPr lang="fr-FR" sz="2400" dirty="0" err="1" smtClean="0">
                <a:solidFill>
                  <a:schemeClr val="tx1"/>
                </a:solidFill>
              </a:rPr>
              <a:t>it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should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be</a:t>
            </a:r>
            <a:r>
              <a:rPr lang="fr-FR" sz="24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algn="l">
              <a:buFont typeface="Arial"/>
              <a:buChar char="•"/>
            </a:pPr>
            <a:endParaRPr lang="fr-FR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/>
              <a:buChar char="•"/>
            </a:pPr>
            <a:endParaRPr lang="fr-FR" sz="24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/>
              <a:buChar char="•"/>
            </a:pPr>
            <a:endParaRPr lang="fr-FR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/>
              <a:buChar char="•"/>
            </a:pPr>
            <a:endParaRPr lang="fr-FR" sz="24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/>
              <a:buChar char="•"/>
            </a:pPr>
            <a:endParaRPr lang="fr-FR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/>
              <a:buChar char="•"/>
            </a:pPr>
            <a:endParaRPr lang="fr-FR" sz="24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fr-FR" sz="2400" dirty="0" err="1" smtClean="0">
                <a:solidFill>
                  <a:schemeClr val="tx1"/>
                </a:solidFill>
              </a:rPr>
              <a:t>We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can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be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afraid</a:t>
            </a:r>
            <a:r>
              <a:rPr lang="fr-FR" sz="2400" dirty="0" smtClean="0">
                <a:solidFill>
                  <a:schemeClr val="tx1"/>
                </a:solidFill>
              </a:rPr>
              <a:t> of </a:t>
            </a:r>
            <a:r>
              <a:rPr lang="fr-FR" sz="2400" dirty="0" err="1" smtClean="0">
                <a:solidFill>
                  <a:schemeClr val="tx1"/>
                </a:solidFill>
              </a:rPr>
              <a:t>what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others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think</a:t>
            </a:r>
            <a:r>
              <a:rPr lang="fr-FR" sz="2400" dirty="0" smtClean="0">
                <a:solidFill>
                  <a:schemeClr val="tx1"/>
                </a:solidFill>
              </a:rPr>
              <a:t> of us, but </a:t>
            </a:r>
            <a:r>
              <a:rPr lang="fr-FR" sz="2400" dirty="0" err="1" smtClean="0">
                <a:solidFill>
                  <a:schemeClr val="tx1"/>
                </a:solidFill>
              </a:rPr>
              <a:t>we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should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be</a:t>
            </a:r>
            <a:r>
              <a:rPr lang="fr-FR" sz="2400" dirty="0" smtClean="0">
                <a:solidFill>
                  <a:schemeClr val="tx1"/>
                </a:solidFill>
              </a:rPr>
              <a:t> more </a:t>
            </a:r>
            <a:r>
              <a:rPr lang="fr-FR" sz="2400" dirty="0" err="1" smtClean="0">
                <a:solidFill>
                  <a:schemeClr val="tx1"/>
                </a:solidFill>
              </a:rPr>
              <a:t>afraid</a:t>
            </a:r>
            <a:r>
              <a:rPr lang="fr-FR" sz="2400" dirty="0" smtClean="0">
                <a:solidFill>
                  <a:schemeClr val="tx1"/>
                </a:solidFill>
              </a:rPr>
              <a:t> of </a:t>
            </a:r>
            <a:r>
              <a:rPr lang="fr-FR" sz="2400" dirty="0" err="1" smtClean="0">
                <a:solidFill>
                  <a:schemeClr val="tx1"/>
                </a:solidFill>
              </a:rPr>
              <a:t>what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God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thinks</a:t>
            </a:r>
            <a:r>
              <a:rPr lang="fr-FR" sz="2400" dirty="0" smtClean="0">
                <a:solidFill>
                  <a:schemeClr val="tx1"/>
                </a:solidFill>
              </a:rPr>
              <a:t>. (</a:t>
            </a:r>
            <a:r>
              <a:rPr lang="fr-FR" sz="2400" dirty="0" smtClean="0">
                <a:solidFill>
                  <a:schemeClr val="tx1"/>
                </a:solidFill>
              </a:rPr>
              <a:t>Matthew </a:t>
            </a:r>
            <a:r>
              <a:rPr lang="fr-FR" sz="2400" dirty="0" smtClean="0">
                <a:solidFill>
                  <a:schemeClr val="tx1"/>
                </a:solidFill>
              </a:rPr>
              <a:t>10:28)</a:t>
            </a:r>
            <a:endParaRPr lang="fr-FR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/>
              <a:buChar char="•"/>
            </a:pPr>
            <a:endParaRPr lang="fr-FR" sz="24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/>
              <a:buChar char="•"/>
            </a:pPr>
            <a:endParaRPr lang="fr-FR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/>
              <a:buChar char="•"/>
            </a:pPr>
            <a:endParaRPr lang="fr-FR" sz="2400" dirty="0" smtClean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624" y="3150702"/>
            <a:ext cx="2768463" cy="207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057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335</Words>
  <Application>Microsoft Macintosh PowerPoint</Application>
  <PresentationFormat>On-screen Show (4:3)</PresentationFormat>
  <Paragraphs>73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HONESTY</vt:lpstr>
      <vt:lpstr>HONESTY</vt:lpstr>
      <vt:lpstr>HONESTY</vt:lpstr>
      <vt:lpstr>HONESTY</vt:lpstr>
      <vt:lpstr>HONESTY</vt:lpstr>
      <vt:lpstr>HONESTY</vt:lpstr>
      <vt:lpstr>HONESTY</vt:lpstr>
      <vt:lpstr>HONESTY</vt:lpstr>
      <vt:lpstr>HONESTY</vt:lpstr>
      <vt:lpstr>HONESTY</vt:lpstr>
    </vt:vector>
  </TitlesOfParts>
  <Company>US Embassy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HONESTY</dc:title>
  <dc:creator>catherine vandeput</dc:creator>
  <cp:lastModifiedBy>catherine vandeput</cp:lastModifiedBy>
  <cp:revision>26</cp:revision>
  <dcterms:created xsi:type="dcterms:W3CDTF">2015-03-24T08:50:41Z</dcterms:created>
  <dcterms:modified xsi:type="dcterms:W3CDTF">2015-03-27T14:26:49Z</dcterms:modified>
</cp:coreProperties>
</file>